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  <p:embeddedFont>
      <p:font typeface="Inconsolata"/>
      <p:regular r:id="rId34"/>
      <p:bold r:id="rId35"/>
    </p:embeddedFont>
    <p:embeddedFont>
      <p:font typeface="Fira Sans Condensed SemiBold"/>
      <p:regular r:id="rId36"/>
      <p:bold r:id="rId37"/>
      <p:italic r:id="rId38"/>
      <p:boldItalic r:id="rId39"/>
    </p:embeddedFont>
    <p:embeddedFont>
      <p:font typeface="Fira Sans Extra Condensed SemiBold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SemiBold-regular.fntdata"/><Relationship Id="rId20" Type="http://schemas.openxmlformats.org/officeDocument/2006/relationships/slide" Target="slides/slide16.xml"/><Relationship Id="rId42" Type="http://schemas.openxmlformats.org/officeDocument/2006/relationships/font" Target="fonts/FiraSansExtraCondensedSemiBold-italic.fntdata"/><Relationship Id="rId41" Type="http://schemas.openxmlformats.org/officeDocument/2006/relationships/font" Target="fonts/FiraSansExtraCondensedSemiBold-bold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43" Type="http://schemas.openxmlformats.org/officeDocument/2006/relationships/font" Target="fonts/FiraSansExtraCondensedSemiBold-bold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7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6.xml"/><Relationship Id="rId32" Type="http://schemas.openxmlformats.org/officeDocument/2006/relationships/font" Target="fonts/Roboto-italic.fntdata"/><Relationship Id="rId13" Type="http://schemas.openxmlformats.org/officeDocument/2006/relationships/slide" Target="slides/slide9.xml"/><Relationship Id="rId35" Type="http://schemas.openxmlformats.org/officeDocument/2006/relationships/font" Target="fonts/Inconsolata-bold.fntdata"/><Relationship Id="rId12" Type="http://schemas.openxmlformats.org/officeDocument/2006/relationships/slide" Target="slides/slide8.xml"/><Relationship Id="rId34" Type="http://schemas.openxmlformats.org/officeDocument/2006/relationships/font" Target="fonts/Inconsolata-regular.fntdata"/><Relationship Id="rId15" Type="http://schemas.openxmlformats.org/officeDocument/2006/relationships/slide" Target="slides/slide11.xml"/><Relationship Id="rId37" Type="http://schemas.openxmlformats.org/officeDocument/2006/relationships/font" Target="fonts/FiraSansCondensedSemiBold-bold.fntdata"/><Relationship Id="rId14" Type="http://schemas.openxmlformats.org/officeDocument/2006/relationships/slide" Target="slides/slide10.xml"/><Relationship Id="rId36" Type="http://schemas.openxmlformats.org/officeDocument/2006/relationships/font" Target="fonts/FiraSansCondensedSemiBold-regular.fntdata"/><Relationship Id="rId17" Type="http://schemas.openxmlformats.org/officeDocument/2006/relationships/slide" Target="slides/slide13.xml"/><Relationship Id="rId39" Type="http://schemas.openxmlformats.org/officeDocument/2006/relationships/font" Target="fonts/FiraSansCondensedSemiBold-boldItalic.fntdata"/><Relationship Id="rId16" Type="http://schemas.openxmlformats.org/officeDocument/2006/relationships/slide" Target="slides/slide12.xml"/><Relationship Id="rId38" Type="http://schemas.openxmlformats.org/officeDocument/2006/relationships/font" Target="fonts/FiraSansCondensedSemiBold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fb18ed2f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fb18ed2f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379efa423e_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379efa423e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379efa423e_0_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379efa423e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379efa423e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379efa423e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364678569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364678569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379efa423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379efa423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3b05629b8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3b05629b8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05629b8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05629b8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364678569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364678569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1862a08e1d252de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1862a08e1d252de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b82fb82d2a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b82fb82d2a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d3dfe5505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ed3dfe550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379efa423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1379efa423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13b05629b8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13b05629b8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379efa423e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1379efa423e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3b05629b8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13b05629b8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13b05629b8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13b05629b8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1379efa423e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1379efa423e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64678569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364678569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378f047e7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378f047e7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379efa423e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379efa423e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64678569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64678569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379efa423e_0_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379efa423e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379efa423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379efa423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379efa423e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379efa423e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091150" y="1562313"/>
            <a:ext cx="4389000" cy="166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091150" y="3225688"/>
            <a:ext cx="4389000" cy="3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5" name="Google Shape;35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4"/>
          <p:cNvSpPr txBox="1"/>
          <p:nvPr>
            <p:ph idx="1" type="body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1" type="body"/>
          </p:nvPr>
        </p:nvSpPr>
        <p:spPr>
          <a:xfrm>
            <a:off x="523875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○"/>
              <a:defRPr sz="12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■"/>
              <a:defRPr sz="12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●"/>
              <a:defRPr sz="12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○"/>
              <a:defRPr sz="12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■"/>
              <a:defRPr sz="12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●"/>
              <a:defRPr sz="12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○"/>
              <a:defRPr sz="12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■"/>
              <a:defRPr sz="1200"/>
            </a:lvl9pPr>
          </a:lstStyle>
          <a:p/>
        </p:txBody>
      </p:sp>
      <p:sp>
        <p:nvSpPr>
          <p:cNvPr id="19" name="Google Shape;19;p5"/>
          <p:cNvSpPr txBox="1"/>
          <p:nvPr>
            <p:ph idx="2" type="body"/>
          </p:nvPr>
        </p:nvSpPr>
        <p:spPr>
          <a:xfrm>
            <a:off x="4638675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●"/>
              <a:defRPr u="sng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○"/>
              <a:defRPr sz="12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■"/>
              <a:defRPr sz="12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●"/>
              <a:defRPr sz="12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○"/>
              <a:defRPr sz="12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■"/>
              <a:defRPr sz="12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●"/>
              <a:defRPr sz="12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○"/>
              <a:defRPr sz="12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" name="Google Shape;2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0" name="Google Shape;3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SemiBold"/>
              <a:buNone/>
              <a:defRPr sz="2800">
                <a:solidFill>
                  <a:schemeClr val="dk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SemiBold"/>
              <a:buNone/>
              <a:defRPr sz="2800">
                <a:solidFill>
                  <a:schemeClr val="dk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SemiBold"/>
              <a:buNone/>
              <a:defRPr sz="2800">
                <a:solidFill>
                  <a:schemeClr val="dk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SemiBold"/>
              <a:buNone/>
              <a:defRPr sz="2800">
                <a:solidFill>
                  <a:schemeClr val="dk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SemiBold"/>
              <a:buNone/>
              <a:defRPr sz="2800">
                <a:solidFill>
                  <a:schemeClr val="dk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SemiBold"/>
              <a:buNone/>
              <a:defRPr sz="2800">
                <a:solidFill>
                  <a:schemeClr val="dk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SemiBold"/>
              <a:buNone/>
              <a:defRPr sz="2800">
                <a:solidFill>
                  <a:schemeClr val="dk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SemiBold"/>
              <a:buNone/>
              <a:defRPr sz="2800">
                <a:solidFill>
                  <a:schemeClr val="dk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Relationship Id="rId5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23.png"/><Relationship Id="rId5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Relationship Id="rId4" Type="http://schemas.openxmlformats.org/officeDocument/2006/relationships/image" Target="../media/image22.png"/><Relationship Id="rId5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Relationship Id="rId4" Type="http://schemas.openxmlformats.org/officeDocument/2006/relationships/image" Target="../media/image47.png"/><Relationship Id="rId5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Relationship Id="rId4" Type="http://schemas.openxmlformats.org/officeDocument/2006/relationships/image" Target="../media/image48.png"/><Relationship Id="rId5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6.png"/><Relationship Id="rId4" Type="http://schemas.openxmlformats.org/officeDocument/2006/relationships/image" Target="../media/image38.png"/><Relationship Id="rId5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Relationship Id="rId4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Relationship Id="rId4" Type="http://schemas.openxmlformats.org/officeDocument/2006/relationships/hyperlink" Target="https://geopy.readthedocs.io/en/stable/#geopy.geocoders.Nominatim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/>
          <p:nvPr/>
        </p:nvSpPr>
        <p:spPr>
          <a:xfrm rot="-5400000">
            <a:off x="543630" y="1070070"/>
            <a:ext cx="3371250" cy="3003361"/>
          </a:xfrm>
          <a:custGeom>
            <a:rect b="b" l="l" r="r" t="t"/>
            <a:pathLst>
              <a:path extrusionOk="0" fill="none" h="63439" w="15000">
                <a:moveTo>
                  <a:pt x="180" y="41795"/>
                </a:moveTo>
                <a:lnTo>
                  <a:pt x="180" y="61628"/>
                </a:lnTo>
                <a:cubicBezTo>
                  <a:pt x="160" y="61907"/>
                  <a:pt x="140" y="62265"/>
                  <a:pt x="120" y="62722"/>
                </a:cubicBezTo>
                <a:cubicBezTo>
                  <a:pt x="100" y="63021"/>
                  <a:pt x="80" y="63180"/>
                  <a:pt x="180" y="63279"/>
                </a:cubicBezTo>
                <a:cubicBezTo>
                  <a:pt x="339" y="63438"/>
                  <a:pt x="597" y="63379"/>
                  <a:pt x="1015" y="63339"/>
                </a:cubicBezTo>
                <a:cubicBezTo>
                  <a:pt x="1393" y="63299"/>
                  <a:pt x="1791" y="63359"/>
                  <a:pt x="2189" y="63339"/>
                </a:cubicBezTo>
                <a:cubicBezTo>
                  <a:pt x="2766" y="63319"/>
                  <a:pt x="5730" y="63299"/>
                  <a:pt x="13508" y="63339"/>
                </a:cubicBezTo>
                <a:cubicBezTo>
                  <a:pt x="13806" y="63339"/>
                  <a:pt x="14065" y="63339"/>
                  <a:pt x="14284" y="63339"/>
                </a:cubicBezTo>
                <a:cubicBezTo>
                  <a:pt x="14661" y="63339"/>
                  <a:pt x="14781" y="63339"/>
                  <a:pt x="14860" y="63259"/>
                </a:cubicBezTo>
                <a:cubicBezTo>
                  <a:pt x="15000" y="63100"/>
                  <a:pt x="14900" y="62822"/>
                  <a:pt x="14860" y="62523"/>
                </a:cubicBezTo>
                <a:cubicBezTo>
                  <a:pt x="14781" y="62086"/>
                  <a:pt x="14860" y="61628"/>
                  <a:pt x="14860" y="61171"/>
                </a:cubicBezTo>
                <a:lnTo>
                  <a:pt x="14860" y="1870"/>
                </a:lnTo>
                <a:cubicBezTo>
                  <a:pt x="14801" y="1433"/>
                  <a:pt x="14821" y="1095"/>
                  <a:pt x="14860" y="836"/>
                </a:cubicBezTo>
                <a:cubicBezTo>
                  <a:pt x="14900" y="498"/>
                  <a:pt x="14960" y="319"/>
                  <a:pt x="14860" y="179"/>
                </a:cubicBezTo>
                <a:cubicBezTo>
                  <a:pt x="14701" y="0"/>
                  <a:pt x="14343" y="80"/>
                  <a:pt x="14124" y="120"/>
                </a:cubicBezTo>
                <a:cubicBezTo>
                  <a:pt x="13508" y="219"/>
                  <a:pt x="12851" y="100"/>
                  <a:pt x="12215" y="179"/>
                </a:cubicBezTo>
                <a:cubicBezTo>
                  <a:pt x="11538" y="259"/>
                  <a:pt x="9092" y="299"/>
                  <a:pt x="1811" y="179"/>
                </a:cubicBezTo>
                <a:cubicBezTo>
                  <a:pt x="1373" y="199"/>
                  <a:pt x="1015" y="179"/>
                  <a:pt x="776" y="179"/>
                </a:cubicBezTo>
                <a:cubicBezTo>
                  <a:pt x="418" y="160"/>
                  <a:pt x="279" y="140"/>
                  <a:pt x="180" y="239"/>
                </a:cubicBezTo>
                <a:cubicBezTo>
                  <a:pt x="1" y="418"/>
                  <a:pt x="120" y="756"/>
                  <a:pt x="180" y="1174"/>
                </a:cubicBezTo>
                <a:cubicBezTo>
                  <a:pt x="279" y="1870"/>
                  <a:pt x="160" y="2248"/>
                  <a:pt x="160" y="2626"/>
                </a:cubicBezTo>
                <a:cubicBezTo>
                  <a:pt x="120" y="3362"/>
                  <a:pt x="140" y="14264"/>
                  <a:pt x="180" y="41795"/>
                </a:cubicBezTo>
                <a:close/>
              </a:path>
            </a:pathLst>
          </a:custGeom>
          <a:noFill/>
          <a:ln cap="flat" cmpd="sng" w="19050">
            <a:solidFill>
              <a:srgbClr val="040707"/>
            </a:solidFill>
            <a:prstDash val="solid"/>
            <a:miter lim="198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13"/>
          <p:cNvSpPr txBox="1"/>
          <p:nvPr>
            <p:ph type="ctrTitle"/>
          </p:nvPr>
        </p:nvSpPr>
        <p:spPr>
          <a:xfrm>
            <a:off x="4091150" y="1562313"/>
            <a:ext cx="4389000" cy="166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Visualización</a:t>
            </a:r>
            <a:r>
              <a:rPr lang="en"/>
              <a:t> de datos con </a:t>
            </a:r>
            <a:r>
              <a:rPr lang="en">
                <a:solidFill>
                  <a:schemeClr val="accent1"/>
                </a:solidFill>
              </a:rPr>
              <a:t>Python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4" name="Google Shape;44;p13"/>
          <p:cNvSpPr txBox="1"/>
          <p:nvPr>
            <p:ph idx="1" type="subTitle"/>
          </p:nvPr>
        </p:nvSpPr>
        <p:spPr>
          <a:xfrm>
            <a:off x="4091150" y="3225688"/>
            <a:ext cx="4389000" cy="3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Fernández Valentina</a:t>
            </a:r>
            <a:endParaRPr/>
          </a:p>
        </p:txBody>
      </p:sp>
      <p:grpSp>
        <p:nvGrpSpPr>
          <p:cNvPr id="45" name="Google Shape;45;p13"/>
          <p:cNvGrpSpPr/>
          <p:nvPr/>
        </p:nvGrpSpPr>
        <p:grpSpPr>
          <a:xfrm>
            <a:off x="1039654" y="2194460"/>
            <a:ext cx="665259" cy="573421"/>
            <a:chOff x="2248825" y="1392050"/>
            <a:chExt cx="380300" cy="327800"/>
          </a:xfrm>
        </p:grpSpPr>
        <p:sp>
          <p:nvSpPr>
            <p:cNvPr id="46" name="Google Shape;46;p13"/>
            <p:cNvSpPr/>
            <p:nvPr/>
          </p:nvSpPr>
          <p:spPr>
            <a:xfrm>
              <a:off x="2248825" y="1392050"/>
              <a:ext cx="380300" cy="327800"/>
            </a:xfrm>
            <a:custGeom>
              <a:rect b="b" l="l" r="r" t="t"/>
              <a:pathLst>
                <a:path extrusionOk="0" h="13112" w="15212">
                  <a:moveTo>
                    <a:pt x="13375" y="6004"/>
                  </a:moveTo>
                  <a:cubicBezTo>
                    <a:pt x="13491" y="6004"/>
                    <a:pt x="13605" y="6014"/>
                    <a:pt x="13705" y="6047"/>
                  </a:cubicBezTo>
                  <a:cubicBezTo>
                    <a:pt x="14270" y="6257"/>
                    <a:pt x="14396" y="6822"/>
                    <a:pt x="14480" y="7449"/>
                  </a:cubicBezTo>
                  <a:cubicBezTo>
                    <a:pt x="14647" y="8809"/>
                    <a:pt x="14521" y="10211"/>
                    <a:pt x="14459" y="11571"/>
                  </a:cubicBezTo>
                  <a:cubicBezTo>
                    <a:pt x="13585" y="11606"/>
                    <a:pt x="12711" y="11831"/>
                    <a:pt x="11850" y="11831"/>
                  </a:cubicBezTo>
                  <a:cubicBezTo>
                    <a:pt x="11680" y="11831"/>
                    <a:pt x="11510" y="11822"/>
                    <a:pt x="11341" y="11801"/>
                  </a:cubicBezTo>
                  <a:cubicBezTo>
                    <a:pt x="11320" y="11697"/>
                    <a:pt x="11236" y="11592"/>
                    <a:pt x="11132" y="11571"/>
                  </a:cubicBezTo>
                  <a:cubicBezTo>
                    <a:pt x="11216" y="10839"/>
                    <a:pt x="11341" y="10211"/>
                    <a:pt x="11320" y="9395"/>
                  </a:cubicBezTo>
                  <a:cubicBezTo>
                    <a:pt x="11257" y="8537"/>
                    <a:pt x="11236" y="7679"/>
                    <a:pt x="11153" y="6801"/>
                  </a:cubicBezTo>
                  <a:cubicBezTo>
                    <a:pt x="11174" y="6717"/>
                    <a:pt x="11153" y="6654"/>
                    <a:pt x="11132" y="6591"/>
                  </a:cubicBezTo>
                  <a:cubicBezTo>
                    <a:pt x="11111" y="6403"/>
                    <a:pt x="11111" y="6194"/>
                    <a:pt x="11090" y="6026"/>
                  </a:cubicBezTo>
                  <a:lnTo>
                    <a:pt x="12868" y="6026"/>
                  </a:lnTo>
                  <a:cubicBezTo>
                    <a:pt x="13019" y="6026"/>
                    <a:pt x="13200" y="6004"/>
                    <a:pt x="13375" y="6004"/>
                  </a:cubicBezTo>
                  <a:close/>
                  <a:moveTo>
                    <a:pt x="4892" y="696"/>
                  </a:moveTo>
                  <a:cubicBezTo>
                    <a:pt x="4947" y="696"/>
                    <a:pt x="5005" y="708"/>
                    <a:pt x="5064" y="733"/>
                  </a:cubicBezTo>
                  <a:cubicBezTo>
                    <a:pt x="5503" y="942"/>
                    <a:pt x="5378" y="1905"/>
                    <a:pt x="5378" y="2302"/>
                  </a:cubicBezTo>
                  <a:cubicBezTo>
                    <a:pt x="5315" y="3558"/>
                    <a:pt x="5734" y="4834"/>
                    <a:pt x="6633" y="5734"/>
                  </a:cubicBezTo>
                  <a:cubicBezTo>
                    <a:pt x="6633" y="5775"/>
                    <a:pt x="6675" y="5859"/>
                    <a:pt x="6738" y="5922"/>
                  </a:cubicBezTo>
                  <a:cubicBezTo>
                    <a:pt x="7805" y="6863"/>
                    <a:pt x="9081" y="7031"/>
                    <a:pt x="10441" y="7073"/>
                  </a:cubicBezTo>
                  <a:cubicBezTo>
                    <a:pt x="10504" y="7847"/>
                    <a:pt x="10525" y="8642"/>
                    <a:pt x="10588" y="9416"/>
                  </a:cubicBezTo>
                  <a:cubicBezTo>
                    <a:pt x="10608" y="9702"/>
                    <a:pt x="10589" y="9948"/>
                    <a:pt x="10549" y="10212"/>
                  </a:cubicBezTo>
                  <a:lnTo>
                    <a:pt x="10549" y="10212"/>
                  </a:lnTo>
                  <a:cubicBezTo>
                    <a:pt x="8510" y="10347"/>
                    <a:pt x="7339" y="12116"/>
                    <a:pt x="5399" y="12492"/>
                  </a:cubicBezTo>
                  <a:cubicBezTo>
                    <a:pt x="5196" y="12531"/>
                    <a:pt x="4989" y="12547"/>
                    <a:pt x="4781" y="12547"/>
                  </a:cubicBezTo>
                  <a:cubicBezTo>
                    <a:pt x="4433" y="12547"/>
                    <a:pt x="4079" y="12502"/>
                    <a:pt x="3725" y="12450"/>
                  </a:cubicBezTo>
                  <a:cubicBezTo>
                    <a:pt x="3285" y="12408"/>
                    <a:pt x="1381" y="12178"/>
                    <a:pt x="2218" y="11446"/>
                  </a:cubicBezTo>
                  <a:lnTo>
                    <a:pt x="2239" y="11404"/>
                  </a:lnTo>
                  <a:cubicBezTo>
                    <a:pt x="2536" y="11285"/>
                    <a:pt x="2384" y="10813"/>
                    <a:pt x="2032" y="10813"/>
                  </a:cubicBezTo>
                  <a:cubicBezTo>
                    <a:pt x="2011" y="10813"/>
                    <a:pt x="1990" y="10814"/>
                    <a:pt x="1967" y="10818"/>
                  </a:cubicBezTo>
                  <a:cubicBezTo>
                    <a:pt x="1938" y="10823"/>
                    <a:pt x="1909" y="10825"/>
                    <a:pt x="1880" y="10825"/>
                  </a:cubicBezTo>
                  <a:cubicBezTo>
                    <a:pt x="1271" y="10825"/>
                    <a:pt x="799" y="9816"/>
                    <a:pt x="1319" y="9416"/>
                  </a:cubicBezTo>
                  <a:lnTo>
                    <a:pt x="1486" y="9416"/>
                  </a:lnTo>
                  <a:cubicBezTo>
                    <a:pt x="1898" y="9396"/>
                    <a:pt x="1904" y="8767"/>
                    <a:pt x="1506" y="8767"/>
                  </a:cubicBezTo>
                  <a:cubicBezTo>
                    <a:pt x="1499" y="8767"/>
                    <a:pt x="1493" y="8767"/>
                    <a:pt x="1486" y="8767"/>
                  </a:cubicBezTo>
                  <a:cubicBezTo>
                    <a:pt x="1471" y="8768"/>
                    <a:pt x="1455" y="8769"/>
                    <a:pt x="1440" y="8769"/>
                  </a:cubicBezTo>
                  <a:cubicBezTo>
                    <a:pt x="1065" y="8769"/>
                    <a:pt x="772" y="8522"/>
                    <a:pt x="712" y="8140"/>
                  </a:cubicBezTo>
                  <a:cubicBezTo>
                    <a:pt x="676" y="7764"/>
                    <a:pt x="915" y="7603"/>
                    <a:pt x="1220" y="7603"/>
                  </a:cubicBezTo>
                  <a:cubicBezTo>
                    <a:pt x="1273" y="7603"/>
                    <a:pt x="1327" y="7608"/>
                    <a:pt x="1381" y="7617"/>
                  </a:cubicBezTo>
                  <a:cubicBezTo>
                    <a:pt x="1397" y="7619"/>
                    <a:pt x="1411" y="7620"/>
                    <a:pt x="1425" y="7620"/>
                  </a:cubicBezTo>
                  <a:cubicBezTo>
                    <a:pt x="1549" y="7620"/>
                    <a:pt x="1635" y="7541"/>
                    <a:pt x="1653" y="7428"/>
                  </a:cubicBezTo>
                  <a:cubicBezTo>
                    <a:pt x="1800" y="7324"/>
                    <a:pt x="1842" y="7115"/>
                    <a:pt x="1695" y="6968"/>
                  </a:cubicBezTo>
                  <a:cubicBezTo>
                    <a:pt x="1486" y="6717"/>
                    <a:pt x="1214" y="6508"/>
                    <a:pt x="1089" y="6257"/>
                  </a:cubicBezTo>
                  <a:cubicBezTo>
                    <a:pt x="858" y="5838"/>
                    <a:pt x="1381" y="5524"/>
                    <a:pt x="1737" y="5420"/>
                  </a:cubicBezTo>
                  <a:cubicBezTo>
                    <a:pt x="1988" y="5347"/>
                    <a:pt x="2243" y="5333"/>
                    <a:pt x="2498" y="5333"/>
                  </a:cubicBezTo>
                  <a:cubicBezTo>
                    <a:pt x="2663" y="5333"/>
                    <a:pt x="2828" y="5339"/>
                    <a:pt x="2991" y="5339"/>
                  </a:cubicBezTo>
                  <a:cubicBezTo>
                    <a:pt x="3375" y="5339"/>
                    <a:pt x="3750" y="5306"/>
                    <a:pt x="4102" y="5085"/>
                  </a:cubicBezTo>
                  <a:lnTo>
                    <a:pt x="4122" y="5064"/>
                  </a:lnTo>
                  <a:cubicBezTo>
                    <a:pt x="4227" y="5001"/>
                    <a:pt x="4311" y="4876"/>
                    <a:pt x="4227" y="4708"/>
                  </a:cubicBezTo>
                  <a:cubicBezTo>
                    <a:pt x="3850" y="3788"/>
                    <a:pt x="3641" y="2700"/>
                    <a:pt x="3997" y="1758"/>
                  </a:cubicBezTo>
                  <a:cubicBezTo>
                    <a:pt x="4109" y="1460"/>
                    <a:pt x="4437" y="696"/>
                    <a:pt x="4892" y="696"/>
                  </a:cubicBezTo>
                  <a:close/>
                  <a:moveTo>
                    <a:pt x="4918" y="0"/>
                  </a:moveTo>
                  <a:cubicBezTo>
                    <a:pt x="4143" y="0"/>
                    <a:pt x="3662" y="879"/>
                    <a:pt x="3411" y="1465"/>
                  </a:cubicBezTo>
                  <a:cubicBezTo>
                    <a:pt x="3055" y="2469"/>
                    <a:pt x="3181" y="3620"/>
                    <a:pt x="3516" y="4604"/>
                  </a:cubicBezTo>
                  <a:cubicBezTo>
                    <a:pt x="3323" y="4671"/>
                    <a:pt x="3114" y="4687"/>
                    <a:pt x="2899" y="4687"/>
                  </a:cubicBezTo>
                  <a:cubicBezTo>
                    <a:pt x="2683" y="4687"/>
                    <a:pt x="2462" y="4671"/>
                    <a:pt x="2245" y="4671"/>
                  </a:cubicBezTo>
                  <a:cubicBezTo>
                    <a:pt x="2137" y="4671"/>
                    <a:pt x="2030" y="4675"/>
                    <a:pt x="1925" y="4687"/>
                  </a:cubicBezTo>
                  <a:cubicBezTo>
                    <a:pt x="1402" y="4729"/>
                    <a:pt x="858" y="5001"/>
                    <a:pt x="544" y="5420"/>
                  </a:cubicBezTo>
                  <a:cubicBezTo>
                    <a:pt x="105" y="5985"/>
                    <a:pt x="440" y="6508"/>
                    <a:pt x="837" y="6968"/>
                  </a:cubicBezTo>
                  <a:cubicBezTo>
                    <a:pt x="335" y="7094"/>
                    <a:pt x="0" y="7533"/>
                    <a:pt x="42" y="8119"/>
                  </a:cubicBezTo>
                  <a:cubicBezTo>
                    <a:pt x="63" y="8558"/>
                    <a:pt x="314" y="8935"/>
                    <a:pt x="649" y="9165"/>
                  </a:cubicBezTo>
                  <a:cubicBezTo>
                    <a:pt x="419" y="9521"/>
                    <a:pt x="419" y="10023"/>
                    <a:pt x="544" y="10441"/>
                  </a:cubicBezTo>
                  <a:cubicBezTo>
                    <a:pt x="691" y="10881"/>
                    <a:pt x="984" y="11174"/>
                    <a:pt x="1361" y="11299"/>
                  </a:cubicBezTo>
                  <a:cubicBezTo>
                    <a:pt x="628" y="12408"/>
                    <a:pt x="2616" y="12931"/>
                    <a:pt x="3578" y="13036"/>
                  </a:cubicBezTo>
                  <a:cubicBezTo>
                    <a:pt x="3957" y="13079"/>
                    <a:pt x="4325" y="13111"/>
                    <a:pt x="4686" y="13111"/>
                  </a:cubicBezTo>
                  <a:cubicBezTo>
                    <a:pt x="5204" y="13111"/>
                    <a:pt x="5710" y="13045"/>
                    <a:pt x="6215" y="12848"/>
                  </a:cubicBezTo>
                  <a:cubicBezTo>
                    <a:pt x="7742" y="12241"/>
                    <a:pt x="8809" y="10923"/>
                    <a:pt x="10504" y="10818"/>
                  </a:cubicBezTo>
                  <a:lnTo>
                    <a:pt x="10504" y="10818"/>
                  </a:lnTo>
                  <a:cubicBezTo>
                    <a:pt x="10462" y="11195"/>
                    <a:pt x="10400" y="11592"/>
                    <a:pt x="10379" y="12011"/>
                  </a:cubicBezTo>
                  <a:cubicBezTo>
                    <a:pt x="10359" y="12222"/>
                    <a:pt x="10551" y="12327"/>
                    <a:pt x="10728" y="12327"/>
                  </a:cubicBezTo>
                  <a:cubicBezTo>
                    <a:pt x="10744" y="12327"/>
                    <a:pt x="10760" y="12326"/>
                    <a:pt x="10776" y="12325"/>
                  </a:cubicBezTo>
                  <a:cubicBezTo>
                    <a:pt x="11113" y="12410"/>
                    <a:pt x="11448" y="12442"/>
                    <a:pt x="11782" y="12442"/>
                  </a:cubicBezTo>
                  <a:cubicBezTo>
                    <a:pt x="12758" y="12442"/>
                    <a:pt x="13728" y="12167"/>
                    <a:pt x="14710" y="12136"/>
                  </a:cubicBezTo>
                  <a:cubicBezTo>
                    <a:pt x="14898" y="12136"/>
                    <a:pt x="15024" y="11990"/>
                    <a:pt x="15024" y="11822"/>
                  </a:cubicBezTo>
                  <a:cubicBezTo>
                    <a:pt x="15128" y="10672"/>
                    <a:pt x="15212" y="9500"/>
                    <a:pt x="15170" y="8307"/>
                  </a:cubicBezTo>
                  <a:cubicBezTo>
                    <a:pt x="15128" y="7596"/>
                    <a:pt x="15170" y="6508"/>
                    <a:pt x="14752" y="5901"/>
                  </a:cubicBezTo>
                  <a:cubicBezTo>
                    <a:pt x="14362" y="5344"/>
                    <a:pt x="13517" y="5214"/>
                    <a:pt x="12653" y="5214"/>
                  </a:cubicBezTo>
                  <a:cubicBezTo>
                    <a:pt x="11893" y="5214"/>
                    <a:pt x="11119" y="5315"/>
                    <a:pt x="10630" y="5315"/>
                  </a:cubicBezTo>
                  <a:cubicBezTo>
                    <a:pt x="10316" y="5315"/>
                    <a:pt x="10253" y="5692"/>
                    <a:pt x="10400" y="5859"/>
                  </a:cubicBezTo>
                  <a:lnTo>
                    <a:pt x="10400" y="5922"/>
                  </a:lnTo>
                  <a:cubicBezTo>
                    <a:pt x="10420" y="6068"/>
                    <a:pt x="10420" y="6215"/>
                    <a:pt x="10420" y="6361"/>
                  </a:cubicBezTo>
                  <a:cubicBezTo>
                    <a:pt x="9353" y="6340"/>
                    <a:pt x="8328" y="6236"/>
                    <a:pt x="7449" y="5608"/>
                  </a:cubicBezTo>
                  <a:cubicBezTo>
                    <a:pt x="7428" y="5545"/>
                    <a:pt x="7387" y="5503"/>
                    <a:pt x="7345" y="5462"/>
                  </a:cubicBezTo>
                  <a:cubicBezTo>
                    <a:pt x="6717" y="5001"/>
                    <a:pt x="6194" y="4039"/>
                    <a:pt x="6068" y="3265"/>
                  </a:cubicBezTo>
                  <a:cubicBezTo>
                    <a:pt x="5964" y="2700"/>
                    <a:pt x="6089" y="2114"/>
                    <a:pt x="6068" y="1549"/>
                  </a:cubicBezTo>
                  <a:cubicBezTo>
                    <a:pt x="6026" y="837"/>
                    <a:pt x="5754" y="21"/>
                    <a:pt x="4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13"/>
            <p:cNvSpPr/>
            <p:nvPr/>
          </p:nvSpPr>
          <p:spPr>
            <a:xfrm>
              <a:off x="2553275" y="1631175"/>
              <a:ext cx="41850" cy="41275"/>
            </a:xfrm>
            <a:custGeom>
              <a:rect b="b" l="l" r="r" t="t"/>
              <a:pathLst>
                <a:path extrusionOk="0" h="1651" w="1674">
                  <a:moveTo>
                    <a:pt x="963" y="667"/>
                  </a:moveTo>
                  <a:cubicBezTo>
                    <a:pt x="963" y="688"/>
                    <a:pt x="983" y="688"/>
                    <a:pt x="983" y="730"/>
                  </a:cubicBezTo>
                  <a:cubicBezTo>
                    <a:pt x="983" y="751"/>
                    <a:pt x="1025" y="793"/>
                    <a:pt x="1025" y="835"/>
                  </a:cubicBezTo>
                  <a:lnTo>
                    <a:pt x="1025" y="876"/>
                  </a:lnTo>
                  <a:lnTo>
                    <a:pt x="1025" y="1002"/>
                  </a:lnTo>
                  <a:cubicBezTo>
                    <a:pt x="1025" y="995"/>
                    <a:pt x="1023" y="993"/>
                    <a:pt x="1020" y="993"/>
                  </a:cubicBezTo>
                  <a:cubicBezTo>
                    <a:pt x="1014" y="993"/>
                    <a:pt x="1004" y="1002"/>
                    <a:pt x="1004" y="1002"/>
                  </a:cubicBezTo>
                  <a:lnTo>
                    <a:pt x="921" y="1002"/>
                  </a:lnTo>
                  <a:cubicBezTo>
                    <a:pt x="900" y="1002"/>
                    <a:pt x="858" y="1002"/>
                    <a:pt x="837" y="981"/>
                  </a:cubicBezTo>
                  <a:lnTo>
                    <a:pt x="816" y="981"/>
                  </a:lnTo>
                  <a:lnTo>
                    <a:pt x="774" y="960"/>
                  </a:lnTo>
                  <a:cubicBezTo>
                    <a:pt x="774" y="960"/>
                    <a:pt x="774" y="939"/>
                    <a:pt x="753" y="939"/>
                  </a:cubicBezTo>
                  <a:lnTo>
                    <a:pt x="753" y="897"/>
                  </a:lnTo>
                  <a:lnTo>
                    <a:pt x="753" y="876"/>
                  </a:lnTo>
                  <a:lnTo>
                    <a:pt x="753" y="855"/>
                  </a:lnTo>
                  <a:lnTo>
                    <a:pt x="774" y="793"/>
                  </a:lnTo>
                  <a:cubicBezTo>
                    <a:pt x="837" y="751"/>
                    <a:pt x="858" y="730"/>
                    <a:pt x="942" y="688"/>
                  </a:cubicBezTo>
                  <a:lnTo>
                    <a:pt x="963" y="667"/>
                  </a:lnTo>
                  <a:close/>
                  <a:moveTo>
                    <a:pt x="949" y="1"/>
                  </a:moveTo>
                  <a:cubicBezTo>
                    <a:pt x="795" y="1"/>
                    <a:pt x="644" y="52"/>
                    <a:pt x="502" y="123"/>
                  </a:cubicBezTo>
                  <a:cubicBezTo>
                    <a:pt x="398" y="165"/>
                    <a:pt x="377" y="228"/>
                    <a:pt x="335" y="311"/>
                  </a:cubicBezTo>
                  <a:cubicBezTo>
                    <a:pt x="126" y="521"/>
                    <a:pt x="0" y="835"/>
                    <a:pt x="126" y="1127"/>
                  </a:cubicBezTo>
                  <a:cubicBezTo>
                    <a:pt x="265" y="1476"/>
                    <a:pt x="593" y="1651"/>
                    <a:pt x="941" y="1651"/>
                  </a:cubicBezTo>
                  <a:cubicBezTo>
                    <a:pt x="1011" y="1651"/>
                    <a:pt x="1081" y="1644"/>
                    <a:pt x="1151" y="1630"/>
                  </a:cubicBezTo>
                  <a:cubicBezTo>
                    <a:pt x="1255" y="1609"/>
                    <a:pt x="1381" y="1546"/>
                    <a:pt x="1465" y="1504"/>
                  </a:cubicBezTo>
                  <a:cubicBezTo>
                    <a:pt x="1632" y="1399"/>
                    <a:pt x="1632" y="1274"/>
                    <a:pt x="1653" y="1107"/>
                  </a:cubicBezTo>
                  <a:cubicBezTo>
                    <a:pt x="1674" y="897"/>
                    <a:pt x="1653" y="688"/>
                    <a:pt x="1569" y="500"/>
                  </a:cubicBezTo>
                  <a:cubicBezTo>
                    <a:pt x="1527" y="270"/>
                    <a:pt x="1381" y="123"/>
                    <a:pt x="1172" y="39"/>
                  </a:cubicBezTo>
                  <a:cubicBezTo>
                    <a:pt x="1097" y="12"/>
                    <a:pt x="1023" y="1"/>
                    <a:pt x="9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" name="Google Shape;48;p13"/>
          <p:cNvGrpSpPr/>
          <p:nvPr/>
        </p:nvGrpSpPr>
        <p:grpSpPr>
          <a:xfrm>
            <a:off x="1755573" y="1433325"/>
            <a:ext cx="1022529" cy="1026061"/>
            <a:chOff x="7672398" y="3615325"/>
            <a:chExt cx="1022529" cy="1026061"/>
          </a:xfrm>
        </p:grpSpPr>
        <p:sp>
          <p:nvSpPr>
            <p:cNvPr id="49" name="Google Shape;49;p13"/>
            <p:cNvSpPr/>
            <p:nvPr/>
          </p:nvSpPr>
          <p:spPr>
            <a:xfrm>
              <a:off x="7672398" y="3618986"/>
              <a:ext cx="1022400" cy="1022400"/>
            </a:xfrm>
            <a:prstGeom prst="pie">
              <a:avLst>
                <a:gd fmla="val 16304128" name="adj1"/>
                <a:gd fmla="val 5424410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13"/>
            <p:cNvSpPr/>
            <p:nvPr/>
          </p:nvSpPr>
          <p:spPr>
            <a:xfrm>
              <a:off x="7672398" y="3618986"/>
              <a:ext cx="1022400" cy="1022400"/>
            </a:xfrm>
            <a:prstGeom prst="pie">
              <a:avLst>
                <a:gd fmla="val 16304128" name="adj1"/>
                <a:gd fmla="val 35223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13"/>
            <p:cNvSpPr/>
            <p:nvPr/>
          </p:nvSpPr>
          <p:spPr>
            <a:xfrm>
              <a:off x="7700729" y="3615325"/>
              <a:ext cx="994198" cy="1022518"/>
            </a:xfrm>
            <a:custGeom>
              <a:rect b="b" l="l" r="r" t="t"/>
              <a:pathLst>
                <a:path extrusionOk="0" h="32251" w="32308">
                  <a:moveTo>
                    <a:pt x="16978" y="15"/>
                  </a:moveTo>
                  <a:cubicBezTo>
                    <a:pt x="20572" y="74"/>
                    <a:pt x="24019" y="1577"/>
                    <a:pt x="26523" y="3727"/>
                  </a:cubicBezTo>
                  <a:cubicBezTo>
                    <a:pt x="29027" y="5878"/>
                    <a:pt x="31325" y="9530"/>
                    <a:pt x="32002" y="12918"/>
                  </a:cubicBezTo>
                  <a:cubicBezTo>
                    <a:pt x="32680" y="16306"/>
                    <a:pt x="32149" y="21048"/>
                    <a:pt x="30588" y="24053"/>
                  </a:cubicBezTo>
                  <a:cubicBezTo>
                    <a:pt x="29027" y="27058"/>
                    <a:pt x="25963" y="29680"/>
                    <a:pt x="22634" y="30947"/>
                  </a:cubicBezTo>
                  <a:cubicBezTo>
                    <a:pt x="19305" y="32214"/>
                    <a:pt x="14062" y="32715"/>
                    <a:pt x="10615" y="31654"/>
                  </a:cubicBezTo>
                  <a:cubicBezTo>
                    <a:pt x="7168" y="30594"/>
                    <a:pt x="3692" y="27559"/>
                    <a:pt x="1954" y="24584"/>
                  </a:cubicBezTo>
                  <a:cubicBezTo>
                    <a:pt x="216" y="21609"/>
                    <a:pt x="-315" y="17337"/>
                    <a:pt x="186" y="13802"/>
                  </a:cubicBezTo>
                  <a:cubicBezTo>
                    <a:pt x="687" y="10267"/>
                    <a:pt x="2160" y="5671"/>
                    <a:pt x="4959" y="3373"/>
                  </a:cubicBezTo>
                  <a:cubicBezTo>
                    <a:pt x="7758" y="1075"/>
                    <a:pt x="13384" y="-44"/>
                    <a:pt x="16978" y="1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52" name="Google Shape;52;p13"/>
          <p:cNvGrpSpPr/>
          <p:nvPr/>
        </p:nvGrpSpPr>
        <p:grpSpPr>
          <a:xfrm>
            <a:off x="3047886" y="3287299"/>
            <a:ext cx="573183" cy="763441"/>
            <a:chOff x="1797224" y="2053249"/>
            <a:chExt cx="573183" cy="763441"/>
          </a:xfrm>
        </p:grpSpPr>
        <p:sp>
          <p:nvSpPr>
            <p:cNvPr id="53" name="Google Shape;53;p13"/>
            <p:cNvSpPr/>
            <p:nvPr/>
          </p:nvSpPr>
          <p:spPr>
            <a:xfrm rot="6426915">
              <a:off x="1847685" y="2362551"/>
              <a:ext cx="403677" cy="403677"/>
            </a:xfrm>
            <a:prstGeom prst="pie">
              <a:avLst>
                <a:gd fmla="val 5344085" name="adj1"/>
                <a:gd fmla="val 16200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13"/>
            <p:cNvSpPr/>
            <p:nvPr/>
          </p:nvSpPr>
          <p:spPr>
            <a:xfrm>
              <a:off x="2013175" y="2109800"/>
              <a:ext cx="247800" cy="247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13"/>
            <p:cNvSpPr/>
            <p:nvPr/>
          </p:nvSpPr>
          <p:spPr>
            <a:xfrm rot="833516">
              <a:off x="1881903" y="2097566"/>
              <a:ext cx="432461" cy="519513"/>
            </a:xfrm>
            <a:custGeom>
              <a:rect b="b" l="l" r="r" t="t"/>
              <a:pathLst>
                <a:path extrusionOk="0" h="8598" w="7157">
                  <a:moveTo>
                    <a:pt x="3485" y="357"/>
                  </a:moveTo>
                  <a:cubicBezTo>
                    <a:pt x="4120" y="357"/>
                    <a:pt x="4771" y="636"/>
                    <a:pt x="5190" y="1083"/>
                  </a:cubicBezTo>
                  <a:cubicBezTo>
                    <a:pt x="6027" y="2003"/>
                    <a:pt x="5880" y="3761"/>
                    <a:pt x="4395" y="3886"/>
                  </a:cubicBezTo>
                  <a:cubicBezTo>
                    <a:pt x="4256" y="3852"/>
                    <a:pt x="4105" y="3836"/>
                    <a:pt x="3956" y="3836"/>
                  </a:cubicBezTo>
                  <a:cubicBezTo>
                    <a:pt x="3834" y="3836"/>
                    <a:pt x="3712" y="3847"/>
                    <a:pt x="3599" y="3865"/>
                  </a:cubicBezTo>
                  <a:cubicBezTo>
                    <a:pt x="2909" y="3865"/>
                    <a:pt x="2239" y="3614"/>
                    <a:pt x="1863" y="3007"/>
                  </a:cubicBezTo>
                  <a:cubicBezTo>
                    <a:pt x="1382" y="2191"/>
                    <a:pt x="1758" y="1041"/>
                    <a:pt x="2574" y="580"/>
                  </a:cubicBezTo>
                  <a:cubicBezTo>
                    <a:pt x="2853" y="427"/>
                    <a:pt x="3167" y="357"/>
                    <a:pt x="3485" y="357"/>
                  </a:cubicBezTo>
                  <a:close/>
                  <a:moveTo>
                    <a:pt x="3848" y="4402"/>
                  </a:moveTo>
                  <a:cubicBezTo>
                    <a:pt x="4852" y="4402"/>
                    <a:pt x="5796" y="4977"/>
                    <a:pt x="6236" y="6376"/>
                  </a:cubicBezTo>
                  <a:cubicBezTo>
                    <a:pt x="6466" y="6983"/>
                    <a:pt x="6780" y="7715"/>
                    <a:pt x="6006" y="8092"/>
                  </a:cubicBezTo>
                  <a:cubicBezTo>
                    <a:pt x="5858" y="8166"/>
                    <a:pt x="5647" y="8188"/>
                    <a:pt x="5421" y="8188"/>
                  </a:cubicBezTo>
                  <a:cubicBezTo>
                    <a:pt x="5071" y="8188"/>
                    <a:pt x="4687" y="8134"/>
                    <a:pt x="4457" y="8134"/>
                  </a:cubicBezTo>
                  <a:cubicBezTo>
                    <a:pt x="3097" y="8134"/>
                    <a:pt x="1758" y="7987"/>
                    <a:pt x="398" y="7841"/>
                  </a:cubicBezTo>
                  <a:cubicBezTo>
                    <a:pt x="450" y="5902"/>
                    <a:pt x="2226" y="4402"/>
                    <a:pt x="3848" y="4402"/>
                  </a:cubicBezTo>
                  <a:close/>
                  <a:moveTo>
                    <a:pt x="3522" y="1"/>
                  </a:moveTo>
                  <a:cubicBezTo>
                    <a:pt x="3380" y="1"/>
                    <a:pt x="3238" y="12"/>
                    <a:pt x="3097" y="36"/>
                  </a:cubicBezTo>
                  <a:cubicBezTo>
                    <a:pt x="1947" y="225"/>
                    <a:pt x="1089" y="1355"/>
                    <a:pt x="1256" y="2526"/>
                  </a:cubicBezTo>
                  <a:cubicBezTo>
                    <a:pt x="1402" y="3363"/>
                    <a:pt x="2030" y="3886"/>
                    <a:pt x="2763" y="4137"/>
                  </a:cubicBezTo>
                  <a:cubicBezTo>
                    <a:pt x="1256" y="4744"/>
                    <a:pt x="1" y="6397"/>
                    <a:pt x="42" y="7966"/>
                  </a:cubicBezTo>
                  <a:cubicBezTo>
                    <a:pt x="42" y="8092"/>
                    <a:pt x="147" y="8155"/>
                    <a:pt x="252" y="8155"/>
                  </a:cubicBezTo>
                  <a:cubicBezTo>
                    <a:pt x="273" y="8197"/>
                    <a:pt x="335" y="8238"/>
                    <a:pt x="377" y="8238"/>
                  </a:cubicBezTo>
                  <a:cubicBezTo>
                    <a:pt x="1737" y="8406"/>
                    <a:pt x="3097" y="8510"/>
                    <a:pt x="4457" y="8510"/>
                  </a:cubicBezTo>
                  <a:cubicBezTo>
                    <a:pt x="4741" y="8510"/>
                    <a:pt x="5346" y="8597"/>
                    <a:pt x="5890" y="8597"/>
                  </a:cubicBezTo>
                  <a:cubicBezTo>
                    <a:pt x="6308" y="8597"/>
                    <a:pt x="6691" y="8546"/>
                    <a:pt x="6864" y="8364"/>
                  </a:cubicBezTo>
                  <a:cubicBezTo>
                    <a:pt x="7156" y="8050"/>
                    <a:pt x="6884" y="7360"/>
                    <a:pt x="6843" y="7046"/>
                  </a:cubicBezTo>
                  <a:cubicBezTo>
                    <a:pt x="6675" y="6292"/>
                    <a:pt x="6466" y="5518"/>
                    <a:pt x="5964" y="4912"/>
                  </a:cubicBezTo>
                  <a:cubicBezTo>
                    <a:pt x="5692" y="4577"/>
                    <a:pt x="5399" y="4305"/>
                    <a:pt x="5064" y="4137"/>
                  </a:cubicBezTo>
                  <a:cubicBezTo>
                    <a:pt x="5922" y="3761"/>
                    <a:pt x="6361" y="2756"/>
                    <a:pt x="6027" y="1773"/>
                  </a:cubicBezTo>
                  <a:cubicBezTo>
                    <a:pt x="5675" y="698"/>
                    <a:pt x="4617" y="1"/>
                    <a:pt x="35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" name="Google Shape;56;p13"/>
          <p:cNvGrpSpPr/>
          <p:nvPr/>
        </p:nvGrpSpPr>
        <p:grpSpPr>
          <a:xfrm rot="-1822216">
            <a:off x="978065" y="3194761"/>
            <a:ext cx="573199" cy="763462"/>
            <a:chOff x="1797224" y="2053249"/>
            <a:chExt cx="573183" cy="763441"/>
          </a:xfrm>
        </p:grpSpPr>
        <p:sp>
          <p:nvSpPr>
            <p:cNvPr id="57" name="Google Shape;57;p13"/>
            <p:cNvSpPr/>
            <p:nvPr/>
          </p:nvSpPr>
          <p:spPr>
            <a:xfrm rot="6426915">
              <a:off x="1847685" y="2362551"/>
              <a:ext cx="403677" cy="403677"/>
            </a:xfrm>
            <a:prstGeom prst="pie">
              <a:avLst>
                <a:gd fmla="val 5344085" name="adj1"/>
                <a:gd fmla="val 1620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2013175" y="2109800"/>
              <a:ext cx="247800" cy="247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 rot="833516">
              <a:off x="1881903" y="2097566"/>
              <a:ext cx="432461" cy="519513"/>
            </a:xfrm>
            <a:custGeom>
              <a:rect b="b" l="l" r="r" t="t"/>
              <a:pathLst>
                <a:path extrusionOk="0" h="8598" w="7157">
                  <a:moveTo>
                    <a:pt x="3485" y="357"/>
                  </a:moveTo>
                  <a:cubicBezTo>
                    <a:pt x="4120" y="357"/>
                    <a:pt x="4771" y="636"/>
                    <a:pt x="5190" y="1083"/>
                  </a:cubicBezTo>
                  <a:cubicBezTo>
                    <a:pt x="6027" y="2003"/>
                    <a:pt x="5880" y="3761"/>
                    <a:pt x="4395" y="3886"/>
                  </a:cubicBezTo>
                  <a:cubicBezTo>
                    <a:pt x="4256" y="3852"/>
                    <a:pt x="4105" y="3836"/>
                    <a:pt x="3956" y="3836"/>
                  </a:cubicBezTo>
                  <a:cubicBezTo>
                    <a:pt x="3834" y="3836"/>
                    <a:pt x="3712" y="3847"/>
                    <a:pt x="3599" y="3865"/>
                  </a:cubicBezTo>
                  <a:cubicBezTo>
                    <a:pt x="2909" y="3865"/>
                    <a:pt x="2239" y="3614"/>
                    <a:pt x="1863" y="3007"/>
                  </a:cubicBezTo>
                  <a:cubicBezTo>
                    <a:pt x="1382" y="2191"/>
                    <a:pt x="1758" y="1041"/>
                    <a:pt x="2574" y="580"/>
                  </a:cubicBezTo>
                  <a:cubicBezTo>
                    <a:pt x="2853" y="427"/>
                    <a:pt x="3167" y="357"/>
                    <a:pt x="3485" y="357"/>
                  </a:cubicBezTo>
                  <a:close/>
                  <a:moveTo>
                    <a:pt x="3848" y="4402"/>
                  </a:moveTo>
                  <a:cubicBezTo>
                    <a:pt x="4852" y="4402"/>
                    <a:pt x="5796" y="4977"/>
                    <a:pt x="6236" y="6376"/>
                  </a:cubicBezTo>
                  <a:cubicBezTo>
                    <a:pt x="6466" y="6983"/>
                    <a:pt x="6780" y="7715"/>
                    <a:pt x="6006" y="8092"/>
                  </a:cubicBezTo>
                  <a:cubicBezTo>
                    <a:pt x="5858" y="8166"/>
                    <a:pt x="5647" y="8188"/>
                    <a:pt x="5421" y="8188"/>
                  </a:cubicBezTo>
                  <a:cubicBezTo>
                    <a:pt x="5071" y="8188"/>
                    <a:pt x="4687" y="8134"/>
                    <a:pt x="4457" y="8134"/>
                  </a:cubicBezTo>
                  <a:cubicBezTo>
                    <a:pt x="3097" y="8134"/>
                    <a:pt x="1758" y="7987"/>
                    <a:pt x="398" y="7841"/>
                  </a:cubicBezTo>
                  <a:cubicBezTo>
                    <a:pt x="450" y="5902"/>
                    <a:pt x="2226" y="4402"/>
                    <a:pt x="3848" y="4402"/>
                  </a:cubicBezTo>
                  <a:close/>
                  <a:moveTo>
                    <a:pt x="3522" y="1"/>
                  </a:moveTo>
                  <a:cubicBezTo>
                    <a:pt x="3380" y="1"/>
                    <a:pt x="3238" y="12"/>
                    <a:pt x="3097" y="36"/>
                  </a:cubicBezTo>
                  <a:cubicBezTo>
                    <a:pt x="1947" y="225"/>
                    <a:pt x="1089" y="1355"/>
                    <a:pt x="1256" y="2526"/>
                  </a:cubicBezTo>
                  <a:cubicBezTo>
                    <a:pt x="1402" y="3363"/>
                    <a:pt x="2030" y="3886"/>
                    <a:pt x="2763" y="4137"/>
                  </a:cubicBezTo>
                  <a:cubicBezTo>
                    <a:pt x="1256" y="4744"/>
                    <a:pt x="1" y="6397"/>
                    <a:pt x="42" y="7966"/>
                  </a:cubicBezTo>
                  <a:cubicBezTo>
                    <a:pt x="42" y="8092"/>
                    <a:pt x="147" y="8155"/>
                    <a:pt x="252" y="8155"/>
                  </a:cubicBezTo>
                  <a:cubicBezTo>
                    <a:pt x="273" y="8197"/>
                    <a:pt x="335" y="8238"/>
                    <a:pt x="377" y="8238"/>
                  </a:cubicBezTo>
                  <a:cubicBezTo>
                    <a:pt x="1737" y="8406"/>
                    <a:pt x="3097" y="8510"/>
                    <a:pt x="4457" y="8510"/>
                  </a:cubicBezTo>
                  <a:cubicBezTo>
                    <a:pt x="4741" y="8510"/>
                    <a:pt x="5346" y="8597"/>
                    <a:pt x="5890" y="8597"/>
                  </a:cubicBezTo>
                  <a:cubicBezTo>
                    <a:pt x="6308" y="8597"/>
                    <a:pt x="6691" y="8546"/>
                    <a:pt x="6864" y="8364"/>
                  </a:cubicBezTo>
                  <a:cubicBezTo>
                    <a:pt x="7156" y="8050"/>
                    <a:pt x="6884" y="7360"/>
                    <a:pt x="6843" y="7046"/>
                  </a:cubicBezTo>
                  <a:cubicBezTo>
                    <a:pt x="6675" y="6292"/>
                    <a:pt x="6466" y="5518"/>
                    <a:pt x="5964" y="4912"/>
                  </a:cubicBezTo>
                  <a:cubicBezTo>
                    <a:pt x="5692" y="4577"/>
                    <a:pt x="5399" y="4305"/>
                    <a:pt x="5064" y="4137"/>
                  </a:cubicBezTo>
                  <a:cubicBezTo>
                    <a:pt x="5922" y="3761"/>
                    <a:pt x="6361" y="2756"/>
                    <a:pt x="6027" y="1773"/>
                  </a:cubicBezTo>
                  <a:cubicBezTo>
                    <a:pt x="5675" y="698"/>
                    <a:pt x="4617" y="1"/>
                    <a:pt x="35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" name="Google Shape;60;p13"/>
          <p:cNvGrpSpPr/>
          <p:nvPr/>
        </p:nvGrpSpPr>
        <p:grpSpPr>
          <a:xfrm>
            <a:off x="902904" y="1102154"/>
            <a:ext cx="3188243" cy="3039929"/>
            <a:chOff x="902904" y="1134829"/>
            <a:chExt cx="3188243" cy="3039929"/>
          </a:xfrm>
        </p:grpSpPr>
        <p:grpSp>
          <p:nvGrpSpPr>
            <p:cNvPr id="61" name="Google Shape;61;p13"/>
            <p:cNvGrpSpPr/>
            <p:nvPr/>
          </p:nvGrpSpPr>
          <p:grpSpPr>
            <a:xfrm>
              <a:off x="902904" y="1134829"/>
              <a:ext cx="570386" cy="559491"/>
              <a:chOff x="696854" y="833679"/>
              <a:chExt cx="570386" cy="559491"/>
            </a:xfrm>
          </p:grpSpPr>
          <p:sp>
            <p:nvSpPr>
              <p:cNvPr id="62" name="Google Shape;62;p13"/>
              <p:cNvSpPr/>
              <p:nvPr/>
            </p:nvSpPr>
            <p:spPr>
              <a:xfrm>
                <a:off x="801950" y="929788"/>
                <a:ext cx="395700" cy="395700"/>
              </a:xfrm>
              <a:prstGeom prst="donut">
                <a:avLst>
                  <a:gd fmla="val 22165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3" name="Google Shape;63;p13"/>
              <p:cNvGrpSpPr/>
              <p:nvPr/>
            </p:nvGrpSpPr>
            <p:grpSpPr>
              <a:xfrm>
                <a:off x="1026500" y="882100"/>
                <a:ext cx="240740" cy="511070"/>
                <a:chOff x="1026500" y="882100"/>
                <a:chExt cx="240740" cy="511070"/>
              </a:xfrm>
            </p:grpSpPr>
            <p:sp>
              <p:nvSpPr>
                <p:cNvPr id="64" name="Google Shape;64;p13"/>
                <p:cNvSpPr/>
                <p:nvPr/>
              </p:nvSpPr>
              <p:spPr>
                <a:xfrm rot="-969609">
                  <a:off x="1037714" y="1298874"/>
                  <a:ext cx="54972" cy="88392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" name="Google Shape;65;p13"/>
                <p:cNvSpPr/>
                <p:nvPr/>
              </p:nvSpPr>
              <p:spPr>
                <a:xfrm rot="-4151241">
                  <a:off x="1179433" y="1184814"/>
                  <a:ext cx="54881" cy="88309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" name="Google Shape;66;p13"/>
                <p:cNvSpPr/>
                <p:nvPr/>
              </p:nvSpPr>
              <p:spPr>
                <a:xfrm rot="-6488285">
                  <a:off x="1189225" y="1023513"/>
                  <a:ext cx="54930" cy="8823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" name="Google Shape;67;p13"/>
                <p:cNvSpPr/>
                <p:nvPr/>
              </p:nvSpPr>
              <p:spPr>
                <a:xfrm rot="-8893668">
                  <a:off x="1082920" y="889775"/>
                  <a:ext cx="54696" cy="88149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" name="Google Shape;68;p13"/>
              <p:cNvGrpSpPr/>
              <p:nvPr/>
            </p:nvGrpSpPr>
            <p:grpSpPr>
              <a:xfrm flipH="1" rot="710080">
                <a:off x="746705" y="852935"/>
                <a:ext cx="240754" cy="511100"/>
                <a:chOff x="1026500" y="882100"/>
                <a:chExt cx="240740" cy="511070"/>
              </a:xfrm>
            </p:grpSpPr>
            <p:sp>
              <p:nvSpPr>
                <p:cNvPr id="69" name="Google Shape;69;p13"/>
                <p:cNvSpPr/>
                <p:nvPr/>
              </p:nvSpPr>
              <p:spPr>
                <a:xfrm rot="-969609">
                  <a:off x="1037714" y="1298874"/>
                  <a:ext cx="54972" cy="88392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" name="Google Shape;70;p13"/>
                <p:cNvSpPr/>
                <p:nvPr/>
              </p:nvSpPr>
              <p:spPr>
                <a:xfrm rot="-4151241">
                  <a:off x="1179433" y="1184814"/>
                  <a:ext cx="54881" cy="88309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" name="Google Shape;71;p13"/>
                <p:cNvSpPr/>
                <p:nvPr/>
              </p:nvSpPr>
              <p:spPr>
                <a:xfrm rot="-6488285">
                  <a:off x="1189225" y="1023513"/>
                  <a:ext cx="54930" cy="8823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" name="Google Shape;72;p13"/>
                <p:cNvSpPr/>
                <p:nvPr/>
              </p:nvSpPr>
              <p:spPr>
                <a:xfrm rot="-8893668">
                  <a:off x="1082920" y="889775"/>
                  <a:ext cx="54696" cy="88149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3" name="Google Shape;73;p13"/>
            <p:cNvGrpSpPr/>
            <p:nvPr/>
          </p:nvGrpSpPr>
          <p:grpSpPr>
            <a:xfrm>
              <a:off x="917368" y="1148985"/>
              <a:ext cx="573169" cy="563174"/>
              <a:chOff x="1542125" y="1512275"/>
              <a:chExt cx="411700" cy="404550"/>
            </a:xfrm>
          </p:grpSpPr>
          <p:sp>
            <p:nvSpPr>
              <p:cNvPr id="74" name="Google Shape;74;p13"/>
              <p:cNvSpPr/>
              <p:nvPr/>
            </p:nvSpPr>
            <p:spPr>
              <a:xfrm>
                <a:off x="1542125" y="1512275"/>
                <a:ext cx="411700" cy="404550"/>
              </a:xfrm>
              <a:custGeom>
                <a:rect b="b" l="l" r="r" t="t"/>
                <a:pathLst>
                  <a:path extrusionOk="0" h="16182" w="16468">
                    <a:moveTo>
                      <a:pt x="6508" y="673"/>
                    </a:moveTo>
                    <a:cubicBezTo>
                      <a:pt x="6843" y="1238"/>
                      <a:pt x="7177" y="1824"/>
                      <a:pt x="7554" y="2410"/>
                    </a:cubicBezTo>
                    <a:cubicBezTo>
                      <a:pt x="7614" y="2518"/>
                      <a:pt x="7715" y="2564"/>
                      <a:pt x="7814" y="2564"/>
                    </a:cubicBezTo>
                    <a:cubicBezTo>
                      <a:pt x="7888" y="2564"/>
                      <a:pt x="7961" y="2539"/>
                      <a:pt x="8014" y="2494"/>
                    </a:cubicBezTo>
                    <a:lnTo>
                      <a:pt x="8098" y="2494"/>
                    </a:lnTo>
                    <a:cubicBezTo>
                      <a:pt x="8278" y="2464"/>
                      <a:pt x="8458" y="2449"/>
                      <a:pt x="8638" y="2449"/>
                    </a:cubicBezTo>
                    <a:cubicBezTo>
                      <a:pt x="9084" y="2449"/>
                      <a:pt x="9528" y="2539"/>
                      <a:pt x="9960" y="2703"/>
                    </a:cubicBezTo>
                    <a:cubicBezTo>
                      <a:pt x="10002" y="2724"/>
                      <a:pt x="10065" y="2724"/>
                      <a:pt x="10086" y="2724"/>
                    </a:cubicBezTo>
                    <a:cubicBezTo>
                      <a:pt x="10109" y="2736"/>
                      <a:pt x="10134" y="2741"/>
                      <a:pt x="10159" y="2741"/>
                    </a:cubicBezTo>
                    <a:cubicBezTo>
                      <a:pt x="10225" y="2741"/>
                      <a:pt x="10292" y="2706"/>
                      <a:pt x="10337" y="2661"/>
                    </a:cubicBezTo>
                    <a:cubicBezTo>
                      <a:pt x="10839" y="2180"/>
                      <a:pt x="11341" y="1762"/>
                      <a:pt x="11864" y="1343"/>
                    </a:cubicBezTo>
                    <a:lnTo>
                      <a:pt x="12408" y="1657"/>
                    </a:lnTo>
                    <a:cubicBezTo>
                      <a:pt x="12262" y="2264"/>
                      <a:pt x="12074" y="2870"/>
                      <a:pt x="11885" y="3456"/>
                    </a:cubicBezTo>
                    <a:cubicBezTo>
                      <a:pt x="11760" y="3603"/>
                      <a:pt x="11697" y="3854"/>
                      <a:pt x="11906" y="3979"/>
                    </a:cubicBezTo>
                    <a:cubicBezTo>
                      <a:pt x="12471" y="4356"/>
                      <a:pt x="12848" y="4816"/>
                      <a:pt x="13141" y="5402"/>
                    </a:cubicBezTo>
                    <a:cubicBezTo>
                      <a:pt x="13162" y="5444"/>
                      <a:pt x="13203" y="5486"/>
                      <a:pt x="13224" y="5507"/>
                    </a:cubicBezTo>
                    <a:cubicBezTo>
                      <a:pt x="13266" y="5591"/>
                      <a:pt x="13350" y="5632"/>
                      <a:pt x="13475" y="5632"/>
                    </a:cubicBezTo>
                    <a:cubicBezTo>
                      <a:pt x="14166" y="5632"/>
                      <a:pt x="14836" y="5653"/>
                      <a:pt x="15505" y="5716"/>
                    </a:cubicBezTo>
                    <a:cubicBezTo>
                      <a:pt x="15568" y="5904"/>
                      <a:pt x="15631" y="6114"/>
                      <a:pt x="15672" y="6323"/>
                    </a:cubicBezTo>
                    <a:cubicBezTo>
                      <a:pt x="15108" y="6658"/>
                      <a:pt x="14522" y="6992"/>
                      <a:pt x="13936" y="7369"/>
                    </a:cubicBezTo>
                    <a:lnTo>
                      <a:pt x="13852" y="7432"/>
                    </a:lnTo>
                    <a:cubicBezTo>
                      <a:pt x="13747" y="7516"/>
                      <a:pt x="13664" y="7620"/>
                      <a:pt x="13685" y="7808"/>
                    </a:cubicBezTo>
                    <a:cubicBezTo>
                      <a:pt x="13852" y="8436"/>
                      <a:pt x="13831" y="9064"/>
                      <a:pt x="13643" y="9692"/>
                    </a:cubicBezTo>
                    <a:lnTo>
                      <a:pt x="13643" y="9796"/>
                    </a:lnTo>
                    <a:cubicBezTo>
                      <a:pt x="13622" y="9901"/>
                      <a:pt x="13622" y="10005"/>
                      <a:pt x="13727" y="10110"/>
                    </a:cubicBezTo>
                    <a:cubicBezTo>
                      <a:pt x="14292" y="10508"/>
                      <a:pt x="14773" y="10968"/>
                      <a:pt x="15233" y="11470"/>
                    </a:cubicBezTo>
                    <a:cubicBezTo>
                      <a:pt x="15149" y="11637"/>
                      <a:pt x="15087" y="11826"/>
                      <a:pt x="14982" y="12014"/>
                    </a:cubicBezTo>
                    <a:cubicBezTo>
                      <a:pt x="14312" y="11889"/>
                      <a:pt x="13664" y="11721"/>
                      <a:pt x="13015" y="11596"/>
                    </a:cubicBezTo>
                    <a:cubicBezTo>
                      <a:pt x="12994" y="11589"/>
                      <a:pt x="12973" y="11586"/>
                      <a:pt x="12952" y="11586"/>
                    </a:cubicBezTo>
                    <a:cubicBezTo>
                      <a:pt x="12911" y="11586"/>
                      <a:pt x="12869" y="11596"/>
                      <a:pt x="12827" y="11596"/>
                    </a:cubicBezTo>
                    <a:cubicBezTo>
                      <a:pt x="12800" y="11591"/>
                      <a:pt x="12773" y="11589"/>
                      <a:pt x="12746" y="11589"/>
                    </a:cubicBezTo>
                    <a:cubicBezTo>
                      <a:pt x="12648" y="11589"/>
                      <a:pt x="12553" y="11623"/>
                      <a:pt x="12471" y="11721"/>
                    </a:cubicBezTo>
                    <a:cubicBezTo>
                      <a:pt x="12095" y="12244"/>
                      <a:pt x="11571" y="12642"/>
                      <a:pt x="11006" y="12914"/>
                    </a:cubicBezTo>
                    <a:cubicBezTo>
                      <a:pt x="10944" y="12935"/>
                      <a:pt x="10923" y="12956"/>
                      <a:pt x="10902" y="12977"/>
                    </a:cubicBezTo>
                    <a:cubicBezTo>
                      <a:pt x="10818" y="13039"/>
                      <a:pt x="10776" y="13123"/>
                      <a:pt x="10755" y="13228"/>
                    </a:cubicBezTo>
                    <a:cubicBezTo>
                      <a:pt x="10734" y="13897"/>
                      <a:pt x="10693" y="14546"/>
                      <a:pt x="10609" y="15236"/>
                    </a:cubicBezTo>
                    <a:cubicBezTo>
                      <a:pt x="10400" y="15278"/>
                      <a:pt x="10211" y="15341"/>
                      <a:pt x="10002" y="15383"/>
                    </a:cubicBezTo>
                    <a:cubicBezTo>
                      <a:pt x="9688" y="14839"/>
                      <a:pt x="9395" y="14295"/>
                      <a:pt x="9123" y="13730"/>
                    </a:cubicBezTo>
                    <a:cubicBezTo>
                      <a:pt x="9123" y="13577"/>
                      <a:pt x="8984" y="13390"/>
                      <a:pt x="8769" y="13390"/>
                    </a:cubicBezTo>
                    <a:cubicBezTo>
                      <a:pt x="8748" y="13390"/>
                      <a:pt x="8727" y="13391"/>
                      <a:pt x="8705" y="13395"/>
                    </a:cubicBezTo>
                    <a:cubicBezTo>
                      <a:pt x="8483" y="13440"/>
                      <a:pt x="8260" y="13460"/>
                      <a:pt x="8038" y="13460"/>
                    </a:cubicBezTo>
                    <a:cubicBezTo>
                      <a:pt x="7632" y="13460"/>
                      <a:pt x="7227" y="13391"/>
                      <a:pt x="6822" y="13270"/>
                    </a:cubicBezTo>
                    <a:cubicBezTo>
                      <a:pt x="6759" y="13249"/>
                      <a:pt x="6738" y="13249"/>
                      <a:pt x="6696" y="13249"/>
                    </a:cubicBezTo>
                    <a:cubicBezTo>
                      <a:pt x="6668" y="13237"/>
                      <a:pt x="6640" y="13232"/>
                      <a:pt x="6613" y="13232"/>
                    </a:cubicBezTo>
                    <a:cubicBezTo>
                      <a:pt x="6539" y="13232"/>
                      <a:pt x="6470" y="13271"/>
                      <a:pt x="6424" y="13332"/>
                    </a:cubicBezTo>
                    <a:cubicBezTo>
                      <a:pt x="5943" y="13793"/>
                      <a:pt x="5441" y="14253"/>
                      <a:pt x="4918" y="14671"/>
                    </a:cubicBezTo>
                    <a:cubicBezTo>
                      <a:pt x="4750" y="14609"/>
                      <a:pt x="4562" y="14504"/>
                      <a:pt x="4374" y="14399"/>
                    </a:cubicBezTo>
                    <a:cubicBezTo>
                      <a:pt x="4541" y="13730"/>
                      <a:pt x="4729" y="13081"/>
                      <a:pt x="4876" y="12433"/>
                    </a:cubicBezTo>
                    <a:cubicBezTo>
                      <a:pt x="4939" y="12244"/>
                      <a:pt x="4834" y="12119"/>
                      <a:pt x="4688" y="12056"/>
                    </a:cubicBezTo>
                    <a:lnTo>
                      <a:pt x="4625" y="11993"/>
                    </a:lnTo>
                    <a:cubicBezTo>
                      <a:pt x="4060" y="11637"/>
                      <a:pt x="3620" y="11177"/>
                      <a:pt x="3307" y="10633"/>
                    </a:cubicBezTo>
                    <a:cubicBezTo>
                      <a:pt x="3286" y="10591"/>
                      <a:pt x="3265" y="10570"/>
                      <a:pt x="3265" y="10549"/>
                    </a:cubicBezTo>
                    <a:cubicBezTo>
                      <a:pt x="3202" y="10445"/>
                      <a:pt x="3118" y="10382"/>
                      <a:pt x="2972" y="10382"/>
                    </a:cubicBezTo>
                    <a:cubicBezTo>
                      <a:pt x="2281" y="10424"/>
                      <a:pt x="1612" y="10424"/>
                      <a:pt x="921" y="10424"/>
                    </a:cubicBezTo>
                    <a:cubicBezTo>
                      <a:pt x="859" y="10236"/>
                      <a:pt x="775" y="10026"/>
                      <a:pt x="712" y="9838"/>
                    </a:cubicBezTo>
                    <a:cubicBezTo>
                      <a:pt x="1277" y="9482"/>
                      <a:pt x="1842" y="9106"/>
                      <a:pt x="2386" y="8750"/>
                    </a:cubicBezTo>
                    <a:cubicBezTo>
                      <a:pt x="2449" y="8729"/>
                      <a:pt x="2491" y="8666"/>
                      <a:pt x="2532" y="8624"/>
                    </a:cubicBezTo>
                    <a:cubicBezTo>
                      <a:pt x="2637" y="8541"/>
                      <a:pt x="2700" y="8436"/>
                      <a:pt x="2679" y="8269"/>
                    </a:cubicBezTo>
                    <a:cubicBezTo>
                      <a:pt x="2574" y="7641"/>
                      <a:pt x="2679" y="7013"/>
                      <a:pt x="2888" y="6407"/>
                    </a:cubicBezTo>
                    <a:cubicBezTo>
                      <a:pt x="2909" y="6365"/>
                      <a:pt x="2909" y="6302"/>
                      <a:pt x="2909" y="6260"/>
                    </a:cubicBezTo>
                    <a:cubicBezTo>
                      <a:pt x="2909" y="6176"/>
                      <a:pt x="2909" y="6072"/>
                      <a:pt x="2846" y="6009"/>
                    </a:cubicBezTo>
                    <a:cubicBezTo>
                      <a:pt x="2365" y="5507"/>
                      <a:pt x="1947" y="5005"/>
                      <a:pt x="1528" y="4482"/>
                    </a:cubicBezTo>
                    <a:lnTo>
                      <a:pt x="1842" y="3938"/>
                    </a:lnTo>
                    <a:cubicBezTo>
                      <a:pt x="2449" y="4084"/>
                      <a:pt x="3056" y="4272"/>
                      <a:pt x="3641" y="4461"/>
                    </a:cubicBezTo>
                    <a:cubicBezTo>
                      <a:pt x="3717" y="4526"/>
                      <a:pt x="3821" y="4568"/>
                      <a:pt x="3920" y="4568"/>
                    </a:cubicBezTo>
                    <a:cubicBezTo>
                      <a:pt x="4014" y="4568"/>
                      <a:pt x="4104" y="4531"/>
                      <a:pt x="4164" y="4440"/>
                    </a:cubicBezTo>
                    <a:cubicBezTo>
                      <a:pt x="4541" y="3875"/>
                      <a:pt x="5043" y="3498"/>
                      <a:pt x="5587" y="3205"/>
                    </a:cubicBezTo>
                    <a:cubicBezTo>
                      <a:pt x="5629" y="3184"/>
                      <a:pt x="5671" y="3142"/>
                      <a:pt x="5692" y="3122"/>
                    </a:cubicBezTo>
                    <a:cubicBezTo>
                      <a:pt x="5776" y="3080"/>
                      <a:pt x="5817" y="2996"/>
                      <a:pt x="5817" y="2870"/>
                    </a:cubicBezTo>
                    <a:cubicBezTo>
                      <a:pt x="5817" y="2180"/>
                      <a:pt x="5838" y="1510"/>
                      <a:pt x="5901" y="841"/>
                    </a:cubicBezTo>
                    <a:cubicBezTo>
                      <a:pt x="6089" y="778"/>
                      <a:pt x="6299" y="715"/>
                      <a:pt x="6508" y="673"/>
                    </a:cubicBezTo>
                    <a:close/>
                    <a:moveTo>
                      <a:pt x="6648" y="1"/>
                    </a:moveTo>
                    <a:cubicBezTo>
                      <a:pt x="6630" y="1"/>
                      <a:pt x="6611" y="2"/>
                      <a:pt x="6592" y="4"/>
                    </a:cubicBezTo>
                    <a:cubicBezTo>
                      <a:pt x="6236" y="88"/>
                      <a:pt x="5859" y="192"/>
                      <a:pt x="5525" y="318"/>
                    </a:cubicBezTo>
                    <a:cubicBezTo>
                      <a:pt x="5420" y="381"/>
                      <a:pt x="5336" y="422"/>
                      <a:pt x="5315" y="527"/>
                    </a:cubicBezTo>
                    <a:cubicBezTo>
                      <a:pt x="5294" y="569"/>
                      <a:pt x="5294" y="611"/>
                      <a:pt x="5294" y="673"/>
                    </a:cubicBezTo>
                    <a:cubicBezTo>
                      <a:pt x="5232" y="1343"/>
                      <a:pt x="5211" y="2034"/>
                      <a:pt x="5190" y="2724"/>
                    </a:cubicBezTo>
                    <a:cubicBezTo>
                      <a:pt x="4667" y="3017"/>
                      <a:pt x="4185" y="3414"/>
                      <a:pt x="3830" y="3875"/>
                    </a:cubicBezTo>
                    <a:cubicBezTo>
                      <a:pt x="3181" y="3707"/>
                      <a:pt x="2553" y="3498"/>
                      <a:pt x="1884" y="3331"/>
                    </a:cubicBezTo>
                    <a:lnTo>
                      <a:pt x="1863" y="3331"/>
                    </a:lnTo>
                    <a:cubicBezTo>
                      <a:pt x="1816" y="3298"/>
                      <a:pt x="1766" y="3283"/>
                      <a:pt x="1715" y="3283"/>
                    </a:cubicBezTo>
                    <a:cubicBezTo>
                      <a:pt x="1605" y="3283"/>
                      <a:pt x="1495" y="3350"/>
                      <a:pt x="1423" y="3435"/>
                    </a:cubicBezTo>
                    <a:cubicBezTo>
                      <a:pt x="1214" y="3728"/>
                      <a:pt x="1005" y="4063"/>
                      <a:pt x="879" y="4377"/>
                    </a:cubicBezTo>
                    <a:cubicBezTo>
                      <a:pt x="817" y="4482"/>
                      <a:pt x="817" y="4586"/>
                      <a:pt x="879" y="4670"/>
                    </a:cubicBezTo>
                    <a:cubicBezTo>
                      <a:pt x="879" y="4712"/>
                      <a:pt x="900" y="4775"/>
                      <a:pt x="921" y="4795"/>
                    </a:cubicBezTo>
                    <a:cubicBezTo>
                      <a:pt x="1340" y="5339"/>
                      <a:pt x="1779" y="5842"/>
                      <a:pt x="2260" y="6365"/>
                    </a:cubicBezTo>
                    <a:cubicBezTo>
                      <a:pt x="2051" y="6992"/>
                      <a:pt x="1967" y="7620"/>
                      <a:pt x="2051" y="8269"/>
                    </a:cubicBezTo>
                    <a:cubicBezTo>
                      <a:pt x="1444" y="8666"/>
                      <a:pt x="838" y="9064"/>
                      <a:pt x="252" y="9482"/>
                    </a:cubicBezTo>
                    <a:cubicBezTo>
                      <a:pt x="105" y="9524"/>
                      <a:pt x="1" y="9671"/>
                      <a:pt x="63" y="9838"/>
                    </a:cubicBezTo>
                    <a:cubicBezTo>
                      <a:pt x="168" y="10236"/>
                      <a:pt x="294" y="10612"/>
                      <a:pt x="461" y="10968"/>
                    </a:cubicBezTo>
                    <a:cubicBezTo>
                      <a:pt x="482" y="11052"/>
                      <a:pt x="524" y="11073"/>
                      <a:pt x="607" y="11093"/>
                    </a:cubicBezTo>
                    <a:cubicBezTo>
                      <a:pt x="670" y="11135"/>
                      <a:pt x="712" y="11156"/>
                      <a:pt x="775" y="11156"/>
                    </a:cubicBezTo>
                    <a:cubicBezTo>
                      <a:pt x="1110" y="11167"/>
                      <a:pt x="1455" y="11172"/>
                      <a:pt x="1800" y="11172"/>
                    </a:cubicBezTo>
                    <a:cubicBezTo>
                      <a:pt x="2145" y="11172"/>
                      <a:pt x="2491" y="11167"/>
                      <a:pt x="2825" y="11156"/>
                    </a:cubicBezTo>
                    <a:cubicBezTo>
                      <a:pt x="3181" y="11721"/>
                      <a:pt x="3641" y="12223"/>
                      <a:pt x="4185" y="12600"/>
                    </a:cubicBezTo>
                    <a:cubicBezTo>
                      <a:pt x="4039" y="13249"/>
                      <a:pt x="3851" y="13876"/>
                      <a:pt x="3704" y="14525"/>
                    </a:cubicBezTo>
                    <a:lnTo>
                      <a:pt x="3704" y="14546"/>
                    </a:lnTo>
                    <a:cubicBezTo>
                      <a:pt x="3641" y="14692"/>
                      <a:pt x="3704" y="14839"/>
                      <a:pt x="3830" y="14922"/>
                    </a:cubicBezTo>
                    <a:cubicBezTo>
                      <a:pt x="4144" y="15132"/>
                      <a:pt x="4457" y="15320"/>
                      <a:pt x="4792" y="15446"/>
                    </a:cubicBezTo>
                    <a:cubicBezTo>
                      <a:pt x="4853" y="15470"/>
                      <a:pt x="4908" y="15480"/>
                      <a:pt x="4963" y="15480"/>
                    </a:cubicBezTo>
                    <a:cubicBezTo>
                      <a:pt x="5002" y="15480"/>
                      <a:pt x="5042" y="15475"/>
                      <a:pt x="5085" y="15466"/>
                    </a:cubicBezTo>
                    <a:cubicBezTo>
                      <a:pt x="5127" y="15466"/>
                      <a:pt x="5190" y="15446"/>
                      <a:pt x="5232" y="15383"/>
                    </a:cubicBezTo>
                    <a:cubicBezTo>
                      <a:pt x="5755" y="14943"/>
                      <a:pt x="6257" y="14483"/>
                      <a:pt x="6759" y="14002"/>
                    </a:cubicBezTo>
                    <a:cubicBezTo>
                      <a:pt x="7194" y="14137"/>
                      <a:pt x="7607" y="14196"/>
                      <a:pt x="8029" y="14196"/>
                    </a:cubicBezTo>
                    <a:cubicBezTo>
                      <a:pt x="8196" y="14196"/>
                      <a:pt x="8365" y="14187"/>
                      <a:pt x="8538" y="14169"/>
                    </a:cubicBezTo>
                    <a:cubicBezTo>
                      <a:pt x="8851" y="14734"/>
                      <a:pt x="9165" y="15341"/>
                      <a:pt x="9500" y="15906"/>
                    </a:cubicBezTo>
                    <a:lnTo>
                      <a:pt x="9500" y="15948"/>
                    </a:lnTo>
                    <a:cubicBezTo>
                      <a:pt x="9556" y="16098"/>
                      <a:pt x="9697" y="16181"/>
                      <a:pt x="9847" y="16181"/>
                    </a:cubicBezTo>
                    <a:cubicBezTo>
                      <a:pt x="9864" y="16181"/>
                      <a:pt x="9881" y="16180"/>
                      <a:pt x="9898" y="16178"/>
                    </a:cubicBezTo>
                    <a:cubicBezTo>
                      <a:pt x="10253" y="16115"/>
                      <a:pt x="10630" y="16010"/>
                      <a:pt x="10965" y="15885"/>
                    </a:cubicBezTo>
                    <a:cubicBezTo>
                      <a:pt x="11069" y="15864"/>
                      <a:pt x="11132" y="15780"/>
                      <a:pt x="11153" y="15697"/>
                    </a:cubicBezTo>
                    <a:lnTo>
                      <a:pt x="11237" y="15550"/>
                    </a:lnTo>
                    <a:cubicBezTo>
                      <a:pt x="11299" y="14860"/>
                      <a:pt x="11362" y="14190"/>
                      <a:pt x="11383" y="13500"/>
                    </a:cubicBezTo>
                    <a:cubicBezTo>
                      <a:pt x="11969" y="13228"/>
                      <a:pt x="12450" y="12830"/>
                      <a:pt x="12869" y="12307"/>
                    </a:cubicBezTo>
                    <a:cubicBezTo>
                      <a:pt x="13580" y="12453"/>
                      <a:pt x="14292" y="12621"/>
                      <a:pt x="15003" y="12746"/>
                    </a:cubicBezTo>
                    <a:cubicBezTo>
                      <a:pt x="15041" y="12765"/>
                      <a:pt x="15080" y="12775"/>
                      <a:pt x="15120" y="12775"/>
                    </a:cubicBezTo>
                    <a:cubicBezTo>
                      <a:pt x="15213" y="12775"/>
                      <a:pt x="15306" y="12723"/>
                      <a:pt x="15380" y="12621"/>
                    </a:cubicBezTo>
                    <a:cubicBezTo>
                      <a:pt x="15589" y="12286"/>
                      <a:pt x="15777" y="11909"/>
                      <a:pt x="15903" y="11554"/>
                    </a:cubicBezTo>
                    <a:cubicBezTo>
                      <a:pt x="15944" y="11470"/>
                      <a:pt x="15944" y="11386"/>
                      <a:pt x="15882" y="11345"/>
                    </a:cubicBezTo>
                    <a:cubicBezTo>
                      <a:pt x="15882" y="11282"/>
                      <a:pt x="15861" y="11240"/>
                      <a:pt x="15798" y="11198"/>
                    </a:cubicBezTo>
                    <a:cubicBezTo>
                      <a:pt x="15338" y="10675"/>
                      <a:pt x="14836" y="10215"/>
                      <a:pt x="14333" y="9733"/>
                    </a:cubicBezTo>
                    <a:cubicBezTo>
                      <a:pt x="14501" y="9106"/>
                      <a:pt x="14522" y="8520"/>
                      <a:pt x="14417" y="7892"/>
                    </a:cubicBezTo>
                    <a:cubicBezTo>
                      <a:pt x="15024" y="7516"/>
                      <a:pt x="15631" y="7181"/>
                      <a:pt x="16216" y="6804"/>
                    </a:cubicBezTo>
                    <a:lnTo>
                      <a:pt x="16258" y="6804"/>
                    </a:lnTo>
                    <a:cubicBezTo>
                      <a:pt x="16363" y="6658"/>
                      <a:pt x="16468" y="6553"/>
                      <a:pt x="16405" y="6365"/>
                    </a:cubicBezTo>
                    <a:cubicBezTo>
                      <a:pt x="16342" y="6009"/>
                      <a:pt x="16237" y="5632"/>
                      <a:pt x="16091" y="5298"/>
                    </a:cubicBezTo>
                    <a:cubicBezTo>
                      <a:pt x="16049" y="5193"/>
                      <a:pt x="15986" y="5109"/>
                      <a:pt x="15882" y="5088"/>
                    </a:cubicBezTo>
                    <a:cubicBezTo>
                      <a:pt x="15840" y="5067"/>
                      <a:pt x="15819" y="5067"/>
                      <a:pt x="15756" y="5026"/>
                    </a:cubicBezTo>
                    <a:cubicBezTo>
                      <a:pt x="15087" y="4984"/>
                      <a:pt x="14375" y="4963"/>
                      <a:pt x="13685" y="4963"/>
                    </a:cubicBezTo>
                    <a:cubicBezTo>
                      <a:pt x="13413" y="4440"/>
                      <a:pt x="13015" y="3958"/>
                      <a:pt x="12534" y="3603"/>
                    </a:cubicBezTo>
                    <a:cubicBezTo>
                      <a:pt x="12722" y="2933"/>
                      <a:pt x="12911" y="2306"/>
                      <a:pt x="13078" y="1657"/>
                    </a:cubicBezTo>
                    <a:cubicBezTo>
                      <a:pt x="13183" y="1510"/>
                      <a:pt x="13120" y="1322"/>
                      <a:pt x="12973" y="1217"/>
                    </a:cubicBezTo>
                    <a:cubicBezTo>
                      <a:pt x="12701" y="1008"/>
                      <a:pt x="12346" y="820"/>
                      <a:pt x="12032" y="673"/>
                    </a:cubicBezTo>
                    <a:cubicBezTo>
                      <a:pt x="11979" y="642"/>
                      <a:pt x="11927" y="626"/>
                      <a:pt x="11880" y="626"/>
                    </a:cubicBezTo>
                    <a:cubicBezTo>
                      <a:pt x="11833" y="626"/>
                      <a:pt x="11791" y="642"/>
                      <a:pt x="11760" y="673"/>
                    </a:cubicBezTo>
                    <a:cubicBezTo>
                      <a:pt x="11697" y="673"/>
                      <a:pt x="11655" y="694"/>
                      <a:pt x="11613" y="736"/>
                    </a:cubicBezTo>
                    <a:cubicBezTo>
                      <a:pt x="11069" y="1155"/>
                      <a:pt x="10567" y="1615"/>
                      <a:pt x="10086" y="2075"/>
                    </a:cubicBezTo>
                    <a:cubicBezTo>
                      <a:pt x="9611" y="1917"/>
                      <a:pt x="9146" y="1838"/>
                      <a:pt x="8664" y="1838"/>
                    </a:cubicBezTo>
                    <a:cubicBezTo>
                      <a:pt x="8445" y="1838"/>
                      <a:pt x="8222" y="1854"/>
                      <a:pt x="7993" y="1887"/>
                    </a:cubicBezTo>
                    <a:cubicBezTo>
                      <a:pt x="7638" y="1322"/>
                      <a:pt x="7324" y="736"/>
                      <a:pt x="6968" y="192"/>
                    </a:cubicBezTo>
                    <a:lnTo>
                      <a:pt x="6968" y="171"/>
                    </a:lnTo>
                    <a:cubicBezTo>
                      <a:pt x="6893" y="78"/>
                      <a:pt x="6802" y="1"/>
                      <a:pt x="66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13"/>
              <p:cNvSpPr/>
              <p:nvPr/>
            </p:nvSpPr>
            <p:spPr>
              <a:xfrm>
                <a:off x="1653375" y="1629900"/>
                <a:ext cx="193225" cy="164050"/>
              </a:xfrm>
              <a:custGeom>
                <a:rect b="b" l="l" r="r" t="t"/>
                <a:pathLst>
                  <a:path extrusionOk="0" h="6562" w="7729">
                    <a:moveTo>
                      <a:pt x="3936" y="629"/>
                    </a:moveTo>
                    <a:cubicBezTo>
                      <a:pt x="4138" y="629"/>
                      <a:pt x="4349" y="651"/>
                      <a:pt x="4569" y="697"/>
                    </a:cubicBezTo>
                    <a:lnTo>
                      <a:pt x="4632" y="697"/>
                    </a:lnTo>
                    <a:cubicBezTo>
                      <a:pt x="5950" y="1032"/>
                      <a:pt x="6933" y="2350"/>
                      <a:pt x="6682" y="3710"/>
                    </a:cubicBezTo>
                    <a:cubicBezTo>
                      <a:pt x="6438" y="5020"/>
                      <a:pt x="5158" y="5863"/>
                      <a:pt x="3878" y="5863"/>
                    </a:cubicBezTo>
                    <a:cubicBezTo>
                      <a:pt x="3625" y="5863"/>
                      <a:pt x="3371" y="5830"/>
                      <a:pt x="3125" y="5761"/>
                    </a:cubicBezTo>
                    <a:cubicBezTo>
                      <a:pt x="1" y="4863"/>
                      <a:pt x="1104" y="629"/>
                      <a:pt x="3936" y="629"/>
                    </a:cubicBezTo>
                    <a:close/>
                    <a:moveTo>
                      <a:pt x="3979" y="0"/>
                    </a:moveTo>
                    <a:cubicBezTo>
                      <a:pt x="2504" y="0"/>
                      <a:pt x="1107" y="875"/>
                      <a:pt x="656" y="2371"/>
                    </a:cubicBezTo>
                    <a:cubicBezTo>
                      <a:pt x="112" y="4150"/>
                      <a:pt x="1200" y="5907"/>
                      <a:pt x="2958" y="6430"/>
                    </a:cubicBezTo>
                    <a:cubicBezTo>
                      <a:pt x="3260" y="6519"/>
                      <a:pt x="3572" y="6562"/>
                      <a:pt x="3883" y="6562"/>
                    </a:cubicBezTo>
                    <a:cubicBezTo>
                      <a:pt x="5401" y="6562"/>
                      <a:pt x="6910" y="5552"/>
                      <a:pt x="7310" y="4024"/>
                    </a:cubicBezTo>
                    <a:cubicBezTo>
                      <a:pt x="7728" y="2266"/>
                      <a:pt x="6494" y="488"/>
                      <a:pt x="4799" y="70"/>
                    </a:cubicBezTo>
                    <a:lnTo>
                      <a:pt x="4694" y="70"/>
                    </a:lnTo>
                    <a:cubicBezTo>
                      <a:pt x="4456" y="23"/>
                      <a:pt x="4217" y="0"/>
                      <a:pt x="39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13"/>
            <p:cNvGrpSpPr/>
            <p:nvPr/>
          </p:nvGrpSpPr>
          <p:grpSpPr>
            <a:xfrm>
              <a:off x="1198816" y="1805486"/>
              <a:ext cx="2892331" cy="2369272"/>
              <a:chOff x="1248791" y="1662836"/>
              <a:chExt cx="2892331" cy="2369272"/>
            </a:xfrm>
          </p:grpSpPr>
          <p:sp>
            <p:nvSpPr>
              <p:cNvPr id="77" name="Google Shape;77;p13"/>
              <p:cNvSpPr/>
              <p:nvPr/>
            </p:nvSpPr>
            <p:spPr>
              <a:xfrm rot="-1626556">
                <a:off x="1416576" y="2171069"/>
                <a:ext cx="2556761" cy="1352805"/>
              </a:xfrm>
              <a:custGeom>
                <a:rect b="b" l="l" r="r" t="t"/>
                <a:pathLst>
                  <a:path extrusionOk="0" h="20858" w="39421">
                    <a:moveTo>
                      <a:pt x="38614" y="463"/>
                    </a:moveTo>
                    <a:cubicBezTo>
                      <a:pt x="38700" y="463"/>
                      <a:pt x="38762" y="475"/>
                      <a:pt x="38793" y="502"/>
                    </a:cubicBezTo>
                    <a:cubicBezTo>
                      <a:pt x="39421" y="1004"/>
                      <a:pt x="38144" y="3662"/>
                      <a:pt x="37935" y="4269"/>
                    </a:cubicBezTo>
                    <a:cubicBezTo>
                      <a:pt x="37433" y="5691"/>
                      <a:pt x="36931" y="7093"/>
                      <a:pt x="36408" y="8537"/>
                    </a:cubicBezTo>
                    <a:cubicBezTo>
                      <a:pt x="35654" y="7846"/>
                      <a:pt x="34985" y="7156"/>
                      <a:pt x="34315" y="6361"/>
                    </a:cubicBezTo>
                    <a:cubicBezTo>
                      <a:pt x="34294" y="6319"/>
                      <a:pt x="34253" y="6319"/>
                      <a:pt x="34211" y="6319"/>
                    </a:cubicBezTo>
                    <a:cubicBezTo>
                      <a:pt x="34190" y="6277"/>
                      <a:pt x="34148" y="6256"/>
                      <a:pt x="34106" y="6235"/>
                    </a:cubicBezTo>
                    <a:cubicBezTo>
                      <a:pt x="34074" y="6216"/>
                      <a:pt x="34042" y="6208"/>
                      <a:pt x="34011" y="6208"/>
                    </a:cubicBezTo>
                    <a:cubicBezTo>
                      <a:pt x="33842" y="6208"/>
                      <a:pt x="33720" y="6464"/>
                      <a:pt x="33897" y="6570"/>
                    </a:cubicBezTo>
                    <a:cubicBezTo>
                      <a:pt x="33939" y="6591"/>
                      <a:pt x="30005" y="10336"/>
                      <a:pt x="29649" y="10671"/>
                    </a:cubicBezTo>
                    <a:cubicBezTo>
                      <a:pt x="28247" y="11906"/>
                      <a:pt x="26867" y="13077"/>
                      <a:pt x="25423" y="14249"/>
                    </a:cubicBezTo>
                    <a:cubicBezTo>
                      <a:pt x="24753" y="14814"/>
                      <a:pt x="24063" y="15358"/>
                      <a:pt x="23372" y="15902"/>
                    </a:cubicBezTo>
                    <a:cubicBezTo>
                      <a:pt x="22837" y="16303"/>
                      <a:pt x="21638" y="17613"/>
                      <a:pt x="20829" y="17613"/>
                    </a:cubicBezTo>
                    <a:cubicBezTo>
                      <a:pt x="20752" y="17613"/>
                      <a:pt x="20679" y="17601"/>
                      <a:pt x="20610" y="17576"/>
                    </a:cubicBezTo>
                    <a:cubicBezTo>
                      <a:pt x="20359" y="17513"/>
                      <a:pt x="19773" y="16718"/>
                      <a:pt x="19606" y="16509"/>
                    </a:cubicBezTo>
                    <a:lnTo>
                      <a:pt x="16530" y="13287"/>
                    </a:lnTo>
                    <a:cubicBezTo>
                      <a:pt x="16499" y="13245"/>
                      <a:pt x="16447" y="13224"/>
                      <a:pt x="16394" y="13224"/>
                    </a:cubicBezTo>
                    <a:cubicBezTo>
                      <a:pt x="16342" y="13224"/>
                      <a:pt x="16290" y="13245"/>
                      <a:pt x="16258" y="13287"/>
                    </a:cubicBezTo>
                    <a:lnTo>
                      <a:pt x="11781" y="17994"/>
                    </a:lnTo>
                    <a:cubicBezTo>
                      <a:pt x="11273" y="18543"/>
                      <a:pt x="10409" y="19881"/>
                      <a:pt x="9632" y="19881"/>
                    </a:cubicBezTo>
                    <a:cubicBezTo>
                      <a:pt x="9609" y="19881"/>
                      <a:pt x="9586" y="19880"/>
                      <a:pt x="9563" y="19878"/>
                    </a:cubicBezTo>
                    <a:cubicBezTo>
                      <a:pt x="9249" y="19857"/>
                      <a:pt x="8726" y="19271"/>
                      <a:pt x="8433" y="19103"/>
                    </a:cubicBezTo>
                    <a:cubicBezTo>
                      <a:pt x="7826" y="18664"/>
                      <a:pt x="7219" y="18183"/>
                      <a:pt x="6654" y="17743"/>
                    </a:cubicBezTo>
                    <a:cubicBezTo>
                      <a:pt x="6612" y="17701"/>
                      <a:pt x="6565" y="17681"/>
                      <a:pt x="6516" y="17681"/>
                    </a:cubicBezTo>
                    <a:cubicBezTo>
                      <a:pt x="6466" y="17681"/>
                      <a:pt x="6414" y="17701"/>
                      <a:pt x="6361" y="17743"/>
                    </a:cubicBezTo>
                    <a:cubicBezTo>
                      <a:pt x="5922" y="18141"/>
                      <a:pt x="5504" y="18518"/>
                      <a:pt x="5085" y="18936"/>
                    </a:cubicBezTo>
                    <a:cubicBezTo>
                      <a:pt x="4792" y="19208"/>
                      <a:pt x="4206" y="20129"/>
                      <a:pt x="3851" y="20233"/>
                    </a:cubicBezTo>
                    <a:cubicBezTo>
                      <a:pt x="3789" y="20253"/>
                      <a:pt x="3726" y="20262"/>
                      <a:pt x="3661" y="20262"/>
                    </a:cubicBezTo>
                    <a:cubicBezTo>
                      <a:pt x="3040" y="20262"/>
                      <a:pt x="2282" y="19427"/>
                      <a:pt x="1884" y="19124"/>
                    </a:cubicBezTo>
                    <a:lnTo>
                      <a:pt x="482" y="17953"/>
                    </a:lnTo>
                    <a:cubicBezTo>
                      <a:pt x="1884" y="16718"/>
                      <a:pt x="3223" y="15442"/>
                      <a:pt x="4499" y="14061"/>
                    </a:cubicBezTo>
                    <a:cubicBezTo>
                      <a:pt x="4793" y="13728"/>
                      <a:pt x="4995" y="13322"/>
                      <a:pt x="5447" y="13322"/>
                    </a:cubicBezTo>
                    <a:cubicBezTo>
                      <a:pt x="5479" y="13322"/>
                      <a:pt x="5511" y="13324"/>
                      <a:pt x="5545" y="13328"/>
                    </a:cubicBezTo>
                    <a:cubicBezTo>
                      <a:pt x="5859" y="13349"/>
                      <a:pt x="6487" y="14082"/>
                      <a:pt x="6717" y="14249"/>
                    </a:cubicBezTo>
                    <a:lnTo>
                      <a:pt x="9081" y="16132"/>
                    </a:lnTo>
                    <a:cubicBezTo>
                      <a:pt x="9123" y="16174"/>
                      <a:pt x="9170" y="16195"/>
                      <a:pt x="9220" y="16195"/>
                    </a:cubicBezTo>
                    <a:cubicBezTo>
                      <a:pt x="9270" y="16195"/>
                      <a:pt x="9322" y="16174"/>
                      <a:pt x="9374" y="16132"/>
                    </a:cubicBezTo>
                    <a:lnTo>
                      <a:pt x="14856" y="10734"/>
                    </a:lnTo>
                    <a:cubicBezTo>
                      <a:pt x="15212" y="10378"/>
                      <a:pt x="15672" y="9709"/>
                      <a:pt x="16091" y="9499"/>
                    </a:cubicBezTo>
                    <a:cubicBezTo>
                      <a:pt x="16336" y="9384"/>
                      <a:pt x="16555" y="9335"/>
                      <a:pt x="16755" y="9335"/>
                    </a:cubicBezTo>
                    <a:cubicBezTo>
                      <a:pt x="17457" y="9335"/>
                      <a:pt x="17922" y="9943"/>
                      <a:pt x="18476" y="10399"/>
                    </a:cubicBezTo>
                    <a:lnTo>
                      <a:pt x="21447" y="12910"/>
                    </a:lnTo>
                    <a:cubicBezTo>
                      <a:pt x="21485" y="12948"/>
                      <a:pt x="21528" y="12964"/>
                      <a:pt x="21571" y="12964"/>
                    </a:cubicBezTo>
                    <a:cubicBezTo>
                      <a:pt x="21647" y="12964"/>
                      <a:pt x="21721" y="12914"/>
                      <a:pt x="21761" y="12847"/>
                    </a:cubicBezTo>
                    <a:cubicBezTo>
                      <a:pt x="21787" y="12856"/>
                      <a:pt x="21817" y="12861"/>
                      <a:pt x="21847" y="12861"/>
                    </a:cubicBezTo>
                    <a:cubicBezTo>
                      <a:pt x="21890" y="12861"/>
                      <a:pt x="21934" y="12851"/>
                      <a:pt x="21970" y="12826"/>
                    </a:cubicBezTo>
                    <a:cubicBezTo>
                      <a:pt x="25486" y="10023"/>
                      <a:pt x="28854" y="7072"/>
                      <a:pt x="32118" y="3976"/>
                    </a:cubicBezTo>
                    <a:cubicBezTo>
                      <a:pt x="32202" y="3913"/>
                      <a:pt x="32202" y="3829"/>
                      <a:pt x="32160" y="3766"/>
                    </a:cubicBezTo>
                    <a:cubicBezTo>
                      <a:pt x="32160" y="3725"/>
                      <a:pt x="32118" y="3662"/>
                      <a:pt x="32056" y="3620"/>
                    </a:cubicBezTo>
                    <a:cubicBezTo>
                      <a:pt x="31365" y="3285"/>
                      <a:pt x="30758" y="2867"/>
                      <a:pt x="30193" y="2364"/>
                    </a:cubicBezTo>
                    <a:cubicBezTo>
                      <a:pt x="31553" y="2051"/>
                      <a:pt x="32913" y="1737"/>
                      <a:pt x="34294" y="1423"/>
                    </a:cubicBezTo>
                    <a:cubicBezTo>
                      <a:pt x="35027" y="1256"/>
                      <a:pt x="35780" y="1109"/>
                      <a:pt x="36554" y="942"/>
                    </a:cubicBezTo>
                    <a:cubicBezTo>
                      <a:pt x="36822" y="870"/>
                      <a:pt x="38113" y="463"/>
                      <a:pt x="38614" y="463"/>
                    </a:cubicBezTo>
                    <a:close/>
                    <a:moveTo>
                      <a:pt x="39170" y="0"/>
                    </a:moveTo>
                    <a:cubicBezTo>
                      <a:pt x="35989" y="628"/>
                      <a:pt x="32851" y="1318"/>
                      <a:pt x="29712" y="2051"/>
                    </a:cubicBezTo>
                    <a:cubicBezTo>
                      <a:pt x="29587" y="2072"/>
                      <a:pt x="29545" y="2281"/>
                      <a:pt x="29628" y="2385"/>
                    </a:cubicBezTo>
                    <a:cubicBezTo>
                      <a:pt x="30256" y="2992"/>
                      <a:pt x="30926" y="3453"/>
                      <a:pt x="31679" y="3850"/>
                    </a:cubicBezTo>
                    <a:cubicBezTo>
                      <a:pt x="28457" y="6884"/>
                      <a:pt x="25130" y="9792"/>
                      <a:pt x="21698" y="12554"/>
                    </a:cubicBezTo>
                    <a:lnTo>
                      <a:pt x="21657" y="12596"/>
                    </a:lnTo>
                    <a:cubicBezTo>
                      <a:pt x="20882" y="11906"/>
                      <a:pt x="20087" y="11257"/>
                      <a:pt x="19313" y="10608"/>
                    </a:cubicBezTo>
                    <a:cubicBezTo>
                      <a:pt x="18644" y="10043"/>
                      <a:pt x="17953" y="9290"/>
                      <a:pt x="17221" y="8872"/>
                    </a:cubicBezTo>
                    <a:cubicBezTo>
                      <a:pt x="17026" y="8763"/>
                      <a:pt x="16845" y="8716"/>
                      <a:pt x="16675" y="8716"/>
                    </a:cubicBezTo>
                    <a:cubicBezTo>
                      <a:pt x="15892" y="8716"/>
                      <a:pt x="15332" y="9710"/>
                      <a:pt x="14731" y="10295"/>
                    </a:cubicBezTo>
                    <a:lnTo>
                      <a:pt x="10462" y="14479"/>
                    </a:lnTo>
                    <a:cubicBezTo>
                      <a:pt x="10232" y="14688"/>
                      <a:pt x="9730" y="15442"/>
                      <a:pt x="9395" y="15525"/>
                    </a:cubicBezTo>
                    <a:cubicBezTo>
                      <a:pt x="9313" y="15546"/>
                      <a:pt x="9237" y="15556"/>
                      <a:pt x="9166" y="15556"/>
                    </a:cubicBezTo>
                    <a:cubicBezTo>
                      <a:pt x="8735" y="15556"/>
                      <a:pt x="8499" y="15206"/>
                      <a:pt x="8140" y="14919"/>
                    </a:cubicBezTo>
                    <a:lnTo>
                      <a:pt x="5399" y="12722"/>
                    </a:lnTo>
                    <a:cubicBezTo>
                      <a:pt x="5354" y="12688"/>
                      <a:pt x="5297" y="12666"/>
                      <a:pt x="5241" y="12666"/>
                    </a:cubicBezTo>
                    <a:cubicBezTo>
                      <a:pt x="5193" y="12666"/>
                      <a:pt x="5145" y="12683"/>
                      <a:pt x="5106" y="12722"/>
                    </a:cubicBezTo>
                    <a:cubicBezTo>
                      <a:pt x="3537" y="14479"/>
                      <a:pt x="1884" y="16111"/>
                      <a:pt x="126" y="17660"/>
                    </a:cubicBezTo>
                    <a:cubicBezTo>
                      <a:pt x="63" y="17743"/>
                      <a:pt x="63" y="17827"/>
                      <a:pt x="105" y="17869"/>
                    </a:cubicBezTo>
                    <a:cubicBezTo>
                      <a:pt x="22" y="17953"/>
                      <a:pt x="1" y="18057"/>
                      <a:pt x="105" y="18141"/>
                    </a:cubicBezTo>
                    <a:cubicBezTo>
                      <a:pt x="1214" y="19103"/>
                      <a:pt x="2365" y="19982"/>
                      <a:pt x="3558" y="20819"/>
                    </a:cubicBezTo>
                    <a:cubicBezTo>
                      <a:pt x="3593" y="20845"/>
                      <a:pt x="3631" y="20857"/>
                      <a:pt x="3668" y="20857"/>
                    </a:cubicBezTo>
                    <a:cubicBezTo>
                      <a:pt x="3718" y="20857"/>
                      <a:pt x="3763" y="20835"/>
                      <a:pt x="3788" y="20798"/>
                    </a:cubicBezTo>
                    <a:cubicBezTo>
                      <a:pt x="4289" y="20257"/>
                      <a:pt x="5692" y="18276"/>
                      <a:pt x="6564" y="18276"/>
                    </a:cubicBezTo>
                    <a:cubicBezTo>
                      <a:pt x="6602" y="18276"/>
                      <a:pt x="6639" y="18279"/>
                      <a:pt x="6675" y="18287"/>
                    </a:cubicBezTo>
                    <a:cubicBezTo>
                      <a:pt x="6989" y="18350"/>
                      <a:pt x="7554" y="18999"/>
                      <a:pt x="7805" y="19145"/>
                    </a:cubicBezTo>
                    <a:cubicBezTo>
                      <a:pt x="8391" y="19626"/>
                      <a:pt x="9019" y="20045"/>
                      <a:pt x="9688" y="20484"/>
                    </a:cubicBezTo>
                    <a:cubicBezTo>
                      <a:pt x="9711" y="20507"/>
                      <a:pt x="9740" y="20516"/>
                      <a:pt x="9770" y="20516"/>
                    </a:cubicBezTo>
                    <a:cubicBezTo>
                      <a:pt x="9822" y="20516"/>
                      <a:pt x="9879" y="20490"/>
                      <a:pt x="9918" y="20463"/>
                    </a:cubicBezTo>
                    <a:cubicBezTo>
                      <a:pt x="11697" y="18580"/>
                      <a:pt x="13475" y="16718"/>
                      <a:pt x="15254" y="14835"/>
                    </a:cubicBezTo>
                    <a:cubicBezTo>
                      <a:pt x="15584" y="14505"/>
                      <a:pt x="15879" y="13903"/>
                      <a:pt x="16405" y="13903"/>
                    </a:cubicBezTo>
                    <a:cubicBezTo>
                      <a:pt x="16445" y="13903"/>
                      <a:pt x="16487" y="13907"/>
                      <a:pt x="16530" y="13914"/>
                    </a:cubicBezTo>
                    <a:cubicBezTo>
                      <a:pt x="16865" y="13977"/>
                      <a:pt x="17639" y="15065"/>
                      <a:pt x="17890" y="15358"/>
                    </a:cubicBezTo>
                    <a:lnTo>
                      <a:pt x="20610" y="18204"/>
                    </a:lnTo>
                    <a:cubicBezTo>
                      <a:pt x="20651" y="18244"/>
                      <a:pt x="20709" y="18267"/>
                      <a:pt x="20762" y="18267"/>
                    </a:cubicBezTo>
                    <a:cubicBezTo>
                      <a:pt x="20791" y="18267"/>
                      <a:pt x="20818" y="18260"/>
                      <a:pt x="20841" y="18246"/>
                    </a:cubicBezTo>
                    <a:cubicBezTo>
                      <a:pt x="23435" y="16321"/>
                      <a:pt x="25946" y="14312"/>
                      <a:pt x="28373" y="12220"/>
                    </a:cubicBezTo>
                    <a:cubicBezTo>
                      <a:pt x="29587" y="11173"/>
                      <a:pt x="30779" y="10106"/>
                      <a:pt x="31972" y="9039"/>
                    </a:cubicBezTo>
                    <a:cubicBezTo>
                      <a:pt x="32558" y="8474"/>
                      <a:pt x="33792" y="7721"/>
                      <a:pt x="34169" y="6863"/>
                    </a:cubicBezTo>
                    <a:cubicBezTo>
                      <a:pt x="34817" y="7637"/>
                      <a:pt x="35529" y="8349"/>
                      <a:pt x="36303" y="8997"/>
                    </a:cubicBezTo>
                    <a:cubicBezTo>
                      <a:pt x="36344" y="9038"/>
                      <a:pt x="36397" y="9057"/>
                      <a:pt x="36450" y="9057"/>
                    </a:cubicBezTo>
                    <a:cubicBezTo>
                      <a:pt x="36532" y="9057"/>
                      <a:pt x="36612" y="9011"/>
                      <a:pt x="36638" y="8935"/>
                    </a:cubicBezTo>
                    <a:cubicBezTo>
                      <a:pt x="37642" y="6110"/>
                      <a:pt x="39023" y="3201"/>
                      <a:pt x="39358" y="209"/>
                    </a:cubicBezTo>
                    <a:cubicBezTo>
                      <a:pt x="39421" y="63"/>
                      <a:pt x="39295" y="0"/>
                      <a:pt x="391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8" name="Google Shape;78;p13"/>
              <p:cNvGrpSpPr/>
              <p:nvPr/>
            </p:nvGrpSpPr>
            <p:grpSpPr>
              <a:xfrm rot="1436877">
                <a:off x="1710826" y="3470589"/>
                <a:ext cx="304056" cy="290278"/>
                <a:chOff x="5860456" y="3065279"/>
                <a:chExt cx="304060" cy="290283"/>
              </a:xfrm>
            </p:grpSpPr>
            <p:sp>
              <p:nvSpPr>
                <p:cNvPr id="79" name="Google Shape;79;p13"/>
                <p:cNvSpPr/>
                <p:nvPr/>
              </p:nvSpPr>
              <p:spPr>
                <a:xfrm>
                  <a:off x="5905500" y="3103750"/>
                  <a:ext cx="213978" cy="213322"/>
                </a:xfrm>
                <a:custGeom>
                  <a:rect b="b" l="l" r="r" t="t"/>
                  <a:pathLst>
                    <a:path extrusionOk="0" h="3627" w="3875">
                      <a:moveTo>
                        <a:pt x="1324" y="0"/>
                      </a:moveTo>
                      <a:cubicBezTo>
                        <a:pt x="1059" y="0"/>
                        <a:pt x="1056" y="946"/>
                        <a:pt x="969" y="1186"/>
                      </a:cubicBezTo>
                      <a:cubicBezTo>
                        <a:pt x="890" y="1434"/>
                        <a:pt x="0" y="1997"/>
                        <a:pt x="23" y="2155"/>
                      </a:cubicBezTo>
                      <a:cubicBezTo>
                        <a:pt x="62" y="2420"/>
                        <a:pt x="947" y="2437"/>
                        <a:pt x="1175" y="2437"/>
                      </a:cubicBezTo>
                      <a:cubicBezTo>
                        <a:pt x="1209" y="2437"/>
                        <a:pt x="1228" y="2436"/>
                        <a:pt x="1228" y="2436"/>
                      </a:cubicBezTo>
                      <a:cubicBezTo>
                        <a:pt x="1228" y="2436"/>
                        <a:pt x="1284" y="3428"/>
                        <a:pt x="1431" y="3608"/>
                      </a:cubicBezTo>
                      <a:cubicBezTo>
                        <a:pt x="1442" y="3620"/>
                        <a:pt x="1455" y="3626"/>
                        <a:pt x="1471" y="3626"/>
                      </a:cubicBezTo>
                      <a:cubicBezTo>
                        <a:pt x="1685" y="3626"/>
                        <a:pt x="2309" y="2583"/>
                        <a:pt x="2309" y="2583"/>
                      </a:cubicBezTo>
                      <a:cubicBezTo>
                        <a:pt x="2309" y="2583"/>
                        <a:pt x="2852" y="2810"/>
                        <a:pt x="3273" y="2810"/>
                      </a:cubicBezTo>
                      <a:cubicBezTo>
                        <a:pt x="3330" y="2810"/>
                        <a:pt x="3385" y="2806"/>
                        <a:pt x="3436" y="2797"/>
                      </a:cubicBezTo>
                      <a:cubicBezTo>
                        <a:pt x="3875" y="2718"/>
                        <a:pt x="3143" y="1749"/>
                        <a:pt x="3008" y="1524"/>
                      </a:cubicBezTo>
                      <a:cubicBezTo>
                        <a:pt x="2895" y="1299"/>
                        <a:pt x="3447" y="905"/>
                        <a:pt x="3391" y="679"/>
                      </a:cubicBezTo>
                      <a:cubicBezTo>
                        <a:pt x="3376" y="622"/>
                        <a:pt x="3324" y="601"/>
                        <a:pt x="3247" y="601"/>
                      </a:cubicBezTo>
                      <a:cubicBezTo>
                        <a:pt x="3019" y="601"/>
                        <a:pt x="2582" y="792"/>
                        <a:pt x="2321" y="826"/>
                      </a:cubicBezTo>
                      <a:cubicBezTo>
                        <a:pt x="2313" y="826"/>
                        <a:pt x="2306" y="827"/>
                        <a:pt x="2299" y="827"/>
                      </a:cubicBezTo>
                      <a:cubicBezTo>
                        <a:pt x="1958" y="827"/>
                        <a:pt x="1639" y="70"/>
                        <a:pt x="1352" y="3"/>
                      </a:cubicBezTo>
                      <a:cubicBezTo>
                        <a:pt x="1342" y="1"/>
                        <a:pt x="1333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" name="Google Shape;80;p13"/>
                <p:cNvSpPr/>
                <p:nvPr/>
              </p:nvSpPr>
              <p:spPr>
                <a:xfrm rot="-1249224">
                  <a:off x="5891372" y="3101195"/>
                  <a:ext cx="242229" cy="218451"/>
                </a:xfrm>
                <a:custGeom>
                  <a:rect b="b" l="l" r="r" t="t"/>
                  <a:pathLst>
                    <a:path extrusionOk="0" h="3064" w="3730">
                      <a:moveTo>
                        <a:pt x="1848" y="293"/>
                      </a:moveTo>
                      <a:cubicBezTo>
                        <a:pt x="1904" y="394"/>
                        <a:pt x="1983" y="530"/>
                        <a:pt x="1995" y="563"/>
                      </a:cubicBezTo>
                      <a:cubicBezTo>
                        <a:pt x="2017" y="586"/>
                        <a:pt x="2040" y="631"/>
                        <a:pt x="2051" y="676"/>
                      </a:cubicBezTo>
                      <a:cubicBezTo>
                        <a:pt x="2130" y="856"/>
                        <a:pt x="2242" y="1082"/>
                        <a:pt x="2423" y="1138"/>
                      </a:cubicBezTo>
                      <a:cubicBezTo>
                        <a:pt x="2614" y="1205"/>
                        <a:pt x="2817" y="1217"/>
                        <a:pt x="3008" y="1217"/>
                      </a:cubicBezTo>
                      <a:cubicBezTo>
                        <a:pt x="3155" y="1217"/>
                        <a:pt x="3279" y="1217"/>
                        <a:pt x="3402" y="1250"/>
                      </a:cubicBezTo>
                      <a:cubicBezTo>
                        <a:pt x="3369" y="1296"/>
                        <a:pt x="3290" y="1352"/>
                        <a:pt x="3233" y="1386"/>
                      </a:cubicBezTo>
                      <a:cubicBezTo>
                        <a:pt x="3211" y="1408"/>
                        <a:pt x="3200" y="1431"/>
                        <a:pt x="3166" y="1442"/>
                      </a:cubicBezTo>
                      <a:cubicBezTo>
                        <a:pt x="3087" y="1521"/>
                        <a:pt x="2997" y="1577"/>
                        <a:pt x="2918" y="1645"/>
                      </a:cubicBezTo>
                      <a:lnTo>
                        <a:pt x="2749" y="1769"/>
                      </a:lnTo>
                      <a:cubicBezTo>
                        <a:pt x="2715" y="1780"/>
                        <a:pt x="2693" y="1814"/>
                        <a:pt x="2659" y="1859"/>
                      </a:cubicBezTo>
                      <a:cubicBezTo>
                        <a:pt x="2591" y="1971"/>
                        <a:pt x="2648" y="2163"/>
                        <a:pt x="2715" y="2422"/>
                      </a:cubicBezTo>
                      <a:cubicBezTo>
                        <a:pt x="2727" y="2478"/>
                        <a:pt x="2749" y="2512"/>
                        <a:pt x="2760" y="2557"/>
                      </a:cubicBezTo>
                      <a:cubicBezTo>
                        <a:pt x="2772" y="2568"/>
                        <a:pt x="2772" y="2602"/>
                        <a:pt x="2772" y="2625"/>
                      </a:cubicBezTo>
                      <a:cubicBezTo>
                        <a:pt x="2772" y="2670"/>
                        <a:pt x="2783" y="2715"/>
                        <a:pt x="2783" y="2760"/>
                      </a:cubicBezTo>
                      <a:lnTo>
                        <a:pt x="2085" y="2433"/>
                      </a:lnTo>
                      <a:cubicBezTo>
                        <a:pt x="2012" y="2402"/>
                        <a:pt x="1941" y="2389"/>
                        <a:pt x="1871" y="2389"/>
                      </a:cubicBezTo>
                      <a:cubicBezTo>
                        <a:pt x="1690" y="2389"/>
                        <a:pt x="1518" y="2476"/>
                        <a:pt x="1364" y="2557"/>
                      </a:cubicBezTo>
                      <a:cubicBezTo>
                        <a:pt x="1319" y="2591"/>
                        <a:pt x="1274" y="2613"/>
                        <a:pt x="1240" y="2625"/>
                      </a:cubicBezTo>
                      <a:cubicBezTo>
                        <a:pt x="1195" y="2647"/>
                        <a:pt x="1139" y="2670"/>
                        <a:pt x="1082" y="2703"/>
                      </a:cubicBezTo>
                      <a:cubicBezTo>
                        <a:pt x="1015" y="2726"/>
                        <a:pt x="958" y="2760"/>
                        <a:pt x="902" y="2782"/>
                      </a:cubicBezTo>
                      <a:cubicBezTo>
                        <a:pt x="913" y="2715"/>
                        <a:pt x="925" y="2625"/>
                        <a:pt x="958" y="2546"/>
                      </a:cubicBezTo>
                      <a:cubicBezTo>
                        <a:pt x="970" y="2489"/>
                        <a:pt x="981" y="2422"/>
                        <a:pt x="1003" y="2366"/>
                      </a:cubicBezTo>
                      <a:cubicBezTo>
                        <a:pt x="1015" y="2309"/>
                        <a:pt x="1026" y="2264"/>
                        <a:pt x="1037" y="2219"/>
                      </a:cubicBezTo>
                      <a:cubicBezTo>
                        <a:pt x="1060" y="2163"/>
                        <a:pt x="1071" y="2118"/>
                        <a:pt x="1082" y="2061"/>
                      </a:cubicBezTo>
                      <a:cubicBezTo>
                        <a:pt x="1127" y="1836"/>
                        <a:pt x="902" y="1690"/>
                        <a:pt x="733" y="1555"/>
                      </a:cubicBezTo>
                      <a:cubicBezTo>
                        <a:pt x="688" y="1532"/>
                        <a:pt x="643" y="1498"/>
                        <a:pt x="620" y="1476"/>
                      </a:cubicBezTo>
                      <a:lnTo>
                        <a:pt x="350" y="1250"/>
                      </a:lnTo>
                      <a:cubicBezTo>
                        <a:pt x="406" y="1250"/>
                        <a:pt x="463" y="1228"/>
                        <a:pt x="508" y="1217"/>
                      </a:cubicBezTo>
                      <a:cubicBezTo>
                        <a:pt x="553" y="1217"/>
                        <a:pt x="575" y="1205"/>
                        <a:pt x="587" y="1205"/>
                      </a:cubicBezTo>
                      <a:cubicBezTo>
                        <a:pt x="632" y="1194"/>
                        <a:pt x="699" y="1194"/>
                        <a:pt x="778" y="1194"/>
                      </a:cubicBezTo>
                      <a:cubicBezTo>
                        <a:pt x="1060" y="1183"/>
                        <a:pt x="1262" y="1160"/>
                        <a:pt x="1375" y="1082"/>
                      </a:cubicBezTo>
                      <a:cubicBezTo>
                        <a:pt x="1476" y="991"/>
                        <a:pt x="1533" y="868"/>
                        <a:pt x="1589" y="755"/>
                      </a:cubicBezTo>
                      <a:cubicBezTo>
                        <a:pt x="1600" y="710"/>
                        <a:pt x="1634" y="676"/>
                        <a:pt x="1645" y="642"/>
                      </a:cubicBezTo>
                      <a:cubicBezTo>
                        <a:pt x="1679" y="597"/>
                        <a:pt x="1702" y="541"/>
                        <a:pt x="1735" y="485"/>
                      </a:cubicBezTo>
                      <a:cubicBezTo>
                        <a:pt x="1769" y="417"/>
                        <a:pt x="1803" y="349"/>
                        <a:pt x="1848" y="293"/>
                      </a:cubicBezTo>
                      <a:close/>
                      <a:moveTo>
                        <a:pt x="1814" y="0"/>
                      </a:moveTo>
                      <a:lnTo>
                        <a:pt x="1769" y="34"/>
                      </a:lnTo>
                      <a:cubicBezTo>
                        <a:pt x="1657" y="135"/>
                        <a:pt x="1589" y="293"/>
                        <a:pt x="1533" y="417"/>
                      </a:cubicBezTo>
                      <a:cubicBezTo>
                        <a:pt x="1499" y="462"/>
                        <a:pt x="1488" y="518"/>
                        <a:pt x="1465" y="563"/>
                      </a:cubicBezTo>
                      <a:cubicBezTo>
                        <a:pt x="1431" y="586"/>
                        <a:pt x="1420" y="642"/>
                        <a:pt x="1386" y="687"/>
                      </a:cubicBezTo>
                      <a:cubicBezTo>
                        <a:pt x="1353" y="777"/>
                        <a:pt x="1296" y="901"/>
                        <a:pt x="1240" y="935"/>
                      </a:cubicBezTo>
                      <a:cubicBezTo>
                        <a:pt x="1184" y="991"/>
                        <a:pt x="913" y="991"/>
                        <a:pt x="778" y="1003"/>
                      </a:cubicBezTo>
                      <a:cubicBezTo>
                        <a:pt x="699" y="1003"/>
                        <a:pt x="632" y="1025"/>
                        <a:pt x="575" y="1025"/>
                      </a:cubicBezTo>
                      <a:cubicBezTo>
                        <a:pt x="542" y="1025"/>
                        <a:pt x="519" y="1025"/>
                        <a:pt x="463" y="1036"/>
                      </a:cubicBezTo>
                      <a:cubicBezTo>
                        <a:pt x="384" y="1048"/>
                        <a:pt x="170" y="1093"/>
                        <a:pt x="114" y="1093"/>
                      </a:cubicBezTo>
                      <a:cubicBezTo>
                        <a:pt x="114" y="1093"/>
                        <a:pt x="136" y="1093"/>
                        <a:pt x="147" y="1104"/>
                      </a:cubicBezTo>
                      <a:lnTo>
                        <a:pt x="1" y="1250"/>
                      </a:lnTo>
                      <a:lnTo>
                        <a:pt x="451" y="1611"/>
                      </a:lnTo>
                      <a:cubicBezTo>
                        <a:pt x="497" y="1656"/>
                        <a:pt x="530" y="1690"/>
                        <a:pt x="575" y="1712"/>
                      </a:cubicBezTo>
                      <a:cubicBezTo>
                        <a:pt x="722" y="1814"/>
                        <a:pt x="891" y="1926"/>
                        <a:pt x="857" y="2039"/>
                      </a:cubicBezTo>
                      <a:cubicBezTo>
                        <a:pt x="846" y="2073"/>
                        <a:pt x="834" y="2140"/>
                        <a:pt x="812" y="2174"/>
                      </a:cubicBezTo>
                      <a:cubicBezTo>
                        <a:pt x="801" y="2230"/>
                        <a:pt x="789" y="2275"/>
                        <a:pt x="778" y="2332"/>
                      </a:cubicBezTo>
                      <a:lnTo>
                        <a:pt x="733" y="2501"/>
                      </a:lnTo>
                      <a:cubicBezTo>
                        <a:pt x="688" y="2647"/>
                        <a:pt x="643" y="2782"/>
                        <a:pt x="665" y="2940"/>
                      </a:cubicBezTo>
                      <a:lnTo>
                        <a:pt x="677" y="3053"/>
                      </a:lnTo>
                      <a:lnTo>
                        <a:pt x="801" y="3053"/>
                      </a:lnTo>
                      <a:cubicBezTo>
                        <a:pt x="925" y="3019"/>
                        <a:pt x="1060" y="2951"/>
                        <a:pt x="1184" y="2895"/>
                      </a:cubicBezTo>
                      <a:cubicBezTo>
                        <a:pt x="1229" y="2872"/>
                        <a:pt x="1285" y="2850"/>
                        <a:pt x="1319" y="2827"/>
                      </a:cubicBezTo>
                      <a:cubicBezTo>
                        <a:pt x="1364" y="2816"/>
                        <a:pt x="1420" y="2782"/>
                        <a:pt x="1465" y="2760"/>
                      </a:cubicBezTo>
                      <a:cubicBezTo>
                        <a:pt x="1609" y="2684"/>
                        <a:pt x="1733" y="2627"/>
                        <a:pt x="1848" y="2627"/>
                      </a:cubicBezTo>
                      <a:cubicBezTo>
                        <a:pt x="1887" y="2627"/>
                        <a:pt x="1924" y="2633"/>
                        <a:pt x="1961" y="2647"/>
                      </a:cubicBezTo>
                      <a:lnTo>
                        <a:pt x="2884" y="3064"/>
                      </a:lnTo>
                      <a:lnTo>
                        <a:pt x="2986" y="2895"/>
                      </a:lnTo>
                      <a:cubicBezTo>
                        <a:pt x="3008" y="2906"/>
                        <a:pt x="3031" y="2929"/>
                        <a:pt x="3031" y="2929"/>
                      </a:cubicBezTo>
                      <a:cubicBezTo>
                        <a:pt x="3008" y="2884"/>
                        <a:pt x="2986" y="2703"/>
                        <a:pt x="2986" y="2647"/>
                      </a:cubicBezTo>
                      <a:cubicBezTo>
                        <a:pt x="2974" y="2602"/>
                        <a:pt x="2974" y="2568"/>
                        <a:pt x="2974" y="2557"/>
                      </a:cubicBezTo>
                      <a:cubicBezTo>
                        <a:pt x="2974" y="2534"/>
                        <a:pt x="2941" y="2478"/>
                        <a:pt x="2929" y="2399"/>
                      </a:cubicBezTo>
                      <a:cubicBezTo>
                        <a:pt x="2896" y="2275"/>
                        <a:pt x="2817" y="2039"/>
                        <a:pt x="2862" y="1971"/>
                      </a:cubicBezTo>
                      <a:cubicBezTo>
                        <a:pt x="2873" y="1971"/>
                        <a:pt x="2884" y="1949"/>
                        <a:pt x="2896" y="1938"/>
                      </a:cubicBezTo>
                      <a:lnTo>
                        <a:pt x="3065" y="1814"/>
                      </a:lnTo>
                      <a:cubicBezTo>
                        <a:pt x="3166" y="1746"/>
                        <a:pt x="3256" y="1667"/>
                        <a:pt x="3335" y="1600"/>
                      </a:cubicBezTo>
                      <a:cubicBezTo>
                        <a:pt x="3369" y="1588"/>
                        <a:pt x="3380" y="1555"/>
                        <a:pt x="3402" y="1543"/>
                      </a:cubicBezTo>
                      <a:cubicBezTo>
                        <a:pt x="3515" y="1442"/>
                        <a:pt x="3661" y="1352"/>
                        <a:pt x="3707" y="1217"/>
                      </a:cubicBezTo>
                      <a:lnTo>
                        <a:pt x="3729" y="1138"/>
                      </a:lnTo>
                      <a:lnTo>
                        <a:pt x="3628" y="1104"/>
                      </a:lnTo>
                      <a:cubicBezTo>
                        <a:pt x="3436" y="1036"/>
                        <a:pt x="3222" y="1025"/>
                        <a:pt x="3031" y="1025"/>
                      </a:cubicBezTo>
                      <a:cubicBezTo>
                        <a:pt x="2839" y="1003"/>
                        <a:pt x="2659" y="1003"/>
                        <a:pt x="2501" y="946"/>
                      </a:cubicBezTo>
                      <a:cubicBezTo>
                        <a:pt x="2411" y="924"/>
                        <a:pt x="2321" y="721"/>
                        <a:pt x="2265" y="597"/>
                      </a:cubicBezTo>
                      <a:cubicBezTo>
                        <a:pt x="2254" y="563"/>
                        <a:pt x="2220" y="507"/>
                        <a:pt x="2209" y="473"/>
                      </a:cubicBezTo>
                      <a:cubicBezTo>
                        <a:pt x="1972" y="23"/>
                        <a:pt x="1916" y="11"/>
                        <a:pt x="1871" y="11"/>
                      </a:cubicBezTo>
                      <a:lnTo>
                        <a:pt x="181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1" name="Google Shape;81;p13"/>
              <p:cNvGrpSpPr/>
              <p:nvPr/>
            </p:nvGrpSpPr>
            <p:grpSpPr>
              <a:xfrm rot="2185173">
                <a:off x="2289429" y="2862471"/>
                <a:ext cx="304064" cy="290286"/>
                <a:chOff x="5856861" y="3059709"/>
                <a:chExt cx="304060" cy="290283"/>
              </a:xfrm>
            </p:grpSpPr>
            <p:sp>
              <p:nvSpPr>
                <p:cNvPr id="82" name="Google Shape;82;p13"/>
                <p:cNvSpPr/>
                <p:nvPr/>
              </p:nvSpPr>
              <p:spPr>
                <a:xfrm>
                  <a:off x="5905500" y="3103750"/>
                  <a:ext cx="213978" cy="213322"/>
                </a:xfrm>
                <a:custGeom>
                  <a:rect b="b" l="l" r="r" t="t"/>
                  <a:pathLst>
                    <a:path extrusionOk="0" h="3627" w="3875">
                      <a:moveTo>
                        <a:pt x="1324" y="0"/>
                      </a:moveTo>
                      <a:cubicBezTo>
                        <a:pt x="1059" y="0"/>
                        <a:pt x="1056" y="946"/>
                        <a:pt x="969" y="1186"/>
                      </a:cubicBezTo>
                      <a:cubicBezTo>
                        <a:pt x="890" y="1434"/>
                        <a:pt x="0" y="1997"/>
                        <a:pt x="23" y="2155"/>
                      </a:cubicBezTo>
                      <a:cubicBezTo>
                        <a:pt x="62" y="2420"/>
                        <a:pt x="947" y="2437"/>
                        <a:pt x="1175" y="2437"/>
                      </a:cubicBezTo>
                      <a:cubicBezTo>
                        <a:pt x="1209" y="2437"/>
                        <a:pt x="1228" y="2436"/>
                        <a:pt x="1228" y="2436"/>
                      </a:cubicBezTo>
                      <a:cubicBezTo>
                        <a:pt x="1228" y="2436"/>
                        <a:pt x="1284" y="3428"/>
                        <a:pt x="1431" y="3608"/>
                      </a:cubicBezTo>
                      <a:cubicBezTo>
                        <a:pt x="1442" y="3620"/>
                        <a:pt x="1455" y="3626"/>
                        <a:pt x="1471" y="3626"/>
                      </a:cubicBezTo>
                      <a:cubicBezTo>
                        <a:pt x="1685" y="3626"/>
                        <a:pt x="2309" y="2583"/>
                        <a:pt x="2309" y="2583"/>
                      </a:cubicBezTo>
                      <a:cubicBezTo>
                        <a:pt x="2309" y="2583"/>
                        <a:pt x="2852" y="2810"/>
                        <a:pt x="3273" y="2810"/>
                      </a:cubicBezTo>
                      <a:cubicBezTo>
                        <a:pt x="3330" y="2810"/>
                        <a:pt x="3385" y="2806"/>
                        <a:pt x="3436" y="2797"/>
                      </a:cubicBezTo>
                      <a:cubicBezTo>
                        <a:pt x="3875" y="2718"/>
                        <a:pt x="3143" y="1749"/>
                        <a:pt x="3008" y="1524"/>
                      </a:cubicBezTo>
                      <a:cubicBezTo>
                        <a:pt x="2895" y="1299"/>
                        <a:pt x="3447" y="905"/>
                        <a:pt x="3391" y="679"/>
                      </a:cubicBezTo>
                      <a:cubicBezTo>
                        <a:pt x="3376" y="622"/>
                        <a:pt x="3324" y="601"/>
                        <a:pt x="3247" y="601"/>
                      </a:cubicBezTo>
                      <a:cubicBezTo>
                        <a:pt x="3019" y="601"/>
                        <a:pt x="2582" y="792"/>
                        <a:pt x="2321" y="826"/>
                      </a:cubicBezTo>
                      <a:cubicBezTo>
                        <a:pt x="2313" y="826"/>
                        <a:pt x="2306" y="827"/>
                        <a:pt x="2299" y="827"/>
                      </a:cubicBezTo>
                      <a:cubicBezTo>
                        <a:pt x="1958" y="827"/>
                        <a:pt x="1639" y="70"/>
                        <a:pt x="1352" y="3"/>
                      </a:cubicBezTo>
                      <a:cubicBezTo>
                        <a:pt x="1342" y="1"/>
                        <a:pt x="1333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" name="Google Shape;83;p13"/>
                <p:cNvSpPr/>
                <p:nvPr/>
              </p:nvSpPr>
              <p:spPr>
                <a:xfrm rot="-1249224">
                  <a:off x="5887777" y="3095625"/>
                  <a:ext cx="242229" cy="218451"/>
                </a:xfrm>
                <a:custGeom>
                  <a:rect b="b" l="l" r="r" t="t"/>
                  <a:pathLst>
                    <a:path extrusionOk="0" h="3064" w="3730">
                      <a:moveTo>
                        <a:pt x="1848" y="293"/>
                      </a:moveTo>
                      <a:cubicBezTo>
                        <a:pt x="1904" y="394"/>
                        <a:pt x="1983" y="530"/>
                        <a:pt x="1995" y="563"/>
                      </a:cubicBezTo>
                      <a:cubicBezTo>
                        <a:pt x="2017" y="586"/>
                        <a:pt x="2040" y="631"/>
                        <a:pt x="2051" y="676"/>
                      </a:cubicBezTo>
                      <a:cubicBezTo>
                        <a:pt x="2130" y="856"/>
                        <a:pt x="2242" y="1082"/>
                        <a:pt x="2423" y="1138"/>
                      </a:cubicBezTo>
                      <a:cubicBezTo>
                        <a:pt x="2614" y="1205"/>
                        <a:pt x="2817" y="1217"/>
                        <a:pt x="3008" y="1217"/>
                      </a:cubicBezTo>
                      <a:cubicBezTo>
                        <a:pt x="3155" y="1217"/>
                        <a:pt x="3279" y="1217"/>
                        <a:pt x="3402" y="1250"/>
                      </a:cubicBezTo>
                      <a:cubicBezTo>
                        <a:pt x="3369" y="1296"/>
                        <a:pt x="3290" y="1352"/>
                        <a:pt x="3233" y="1386"/>
                      </a:cubicBezTo>
                      <a:cubicBezTo>
                        <a:pt x="3211" y="1408"/>
                        <a:pt x="3200" y="1431"/>
                        <a:pt x="3166" y="1442"/>
                      </a:cubicBezTo>
                      <a:cubicBezTo>
                        <a:pt x="3087" y="1521"/>
                        <a:pt x="2997" y="1577"/>
                        <a:pt x="2918" y="1645"/>
                      </a:cubicBezTo>
                      <a:lnTo>
                        <a:pt x="2749" y="1769"/>
                      </a:lnTo>
                      <a:cubicBezTo>
                        <a:pt x="2715" y="1780"/>
                        <a:pt x="2693" y="1814"/>
                        <a:pt x="2659" y="1859"/>
                      </a:cubicBezTo>
                      <a:cubicBezTo>
                        <a:pt x="2591" y="1971"/>
                        <a:pt x="2648" y="2163"/>
                        <a:pt x="2715" y="2422"/>
                      </a:cubicBezTo>
                      <a:cubicBezTo>
                        <a:pt x="2727" y="2478"/>
                        <a:pt x="2749" y="2512"/>
                        <a:pt x="2760" y="2557"/>
                      </a:cubicBezTo>
                      <a:cubicBezTo>
                        <a:pt x="2772" y="2568"/>
                        <a:pt x="2772" y="2602"/>
                        <a:pt x="2772" y="2625"/>
                      </a:cubicBezTo>
                      <a:cubicBezTo>
                        <a:pt x="2772" y="2670"/>
                        <a:pt x="2783" y="2715"/>
                        <a:pt x="2783" y="2760"/>
                      </a:cubicBezTo>
                      <a:lnTo>
                        <a:pt x="2085" y="2433"/>
                      </a:lnTo>
                      <a:cubicBezTo>
                        <a:pt x="2012" y="2402"/>
                        <a:pt x="1941" y="2389"/>
                        <a:pt x="1871" y="2389"/>
                      </a:cubicBezTo>
                      <a:cubicBezTo>
                        <a:pt x="1690" y="2389"/>
                        <a:pt x="1518" y="2476"/>
                        <a:pt x="1364" y="2557"/>
                      </a:cubicBezTo>
                      <a:cubicBezTo>
                        <a:pt x="1319" y="2591"/>
                        <a:pt x="1274" y="2613"/>
                        <a:pt x="1240" y="2625"/>
                      </a:cubicBezTo>
                      <a:cubicBezTo>
                        <a:pt x="1195" y="2647"/>
                        <a:pt x="1139" y="2670"/>
                        <a:pt x="1082" y="2703"/>
                      </a:cubicBezTo>
                      <a:cubicBezTo>
                        <a:pt x="1015" y="2726"/>
                        <a:pt x="958" y="2760"/>
                        <a:pt x="902" y="2782"/>
                      </a:cubicBezTo>
                      <a:cubicBezTo>
                        <a:pt x="913" y="2715"/>
                        <a:pt x="925" y="2625"/>
                        <a:pt x="958" y="2546"/>
                      </a:cubicBezTo>
                      <a:cubicBezTo>
                        <a:pt x="970" y="2489"/>
                        <a:pt x="981" y="2422"/>
                        <a:pt x="1003" y="2366"/>
                      </a:cubicBezTo>
                      <a:cubicBezTo>
                        <a:pt x="1015" y="2309"/>
                        <a:pt x="1026" y="2264"/>
                        <a:pt x="1037" y="2219"/>
                      </a:cubicBezTo>
                      <a:cubicBezTo>
                        <a:pt x="1060" y="2163"/>
                        <a:pt x="1071" y="2118"/>
                        <a:pt x="1082" y="2061"/>
                      </a:cubicBezTo>
                      <a:cubicBezTo>
                        <a:pt x="1127" y="1836"/>
                        <a:pt x="902" y="1690"/>
                        <a:pt x="733" y="1555"/>
                      </a:cubicBezTo>
                      <a:cubicBezTo>
                        <a:pt x="688" y="1532"/>
                        <a:pt x="643" y="1498"/>
                        <a:pt x="620" y="1476"/>
                      </a:cubicBezTo>
                      <a:lnTo>
                        <a:pt x="350" y="1250"/>
                      </a:lnTo>
                      <a:cubicBezTo>
                        <a:pt x="406" y="1250"/>
                        <a:pt x="463" y="1228"/>
                        <a:pt x="508" y="1217"/>
                      </a:cubicBezTo>
                      <a:cubicBezTo>
                        <a:pt x="553" y="1217"/>
                        <a:pt x="575" y="1205"/>
                        <a:pt x="587" y="1205"/>
                      </a:cubicBezTo>
                      <a:cubicBezTo>
                        <a:pt x="632" y="1194"/>
                        <a:pt x="699" y="1194"/>
                        <a:pt x="778" y="1194"/>
                      </a:cubicBezTo>
                      <a:cubicBezTo>
                        <a:pt x="1060" y="1183"/>
                        <a:pt x="1262" y="1160"/>
                        <a:pt x="1375" y="1082"/>
                      </a:cubicBezTo>
                      <a:cubicBezTo>
                        <a:pt x="1476" y="991"/>
                        <a:pt x="1533" y="868"/>
                        <a:pt x="1589" y="755"/>
                      </a:cubicBezTo>
                      <a:cubicBezTo>
                        <a:pt x="1600" y="710"/>
                        <a:pt x="1634" y="676"/>
                        <a:pt x="1645" y="642"/>
                      </a:cubicBezTo>
                      <a:cubicBezTo>
                        <a:pt x="1679" y="597"/>
                        <a:pt x="1702" y="541"/>
                        <a:pt x="1735" y="485"/>
                      </a:cubicBezTo>
                      <a:cubicBezTo>
                        <a:pt x="1769" y="417"/>
                        <a:pt x="1803" y="349"/>
                        <a:pt x="1848" y="293"/>
                      </a:cubicBezTo>
                      <a:close/>
                      <a:moveTo>
                        <a:pt x="1814" y="0"/>
                      </a:moveTo>
                      <a:lnTo>
                        <a:pt x="1769" y="34"/>
                      </a:lnTo>
                      <a:cubicBezTo>
                        <a:pt x="1657" y="135"/>
                        <a:pt x="1589" y="293"/>
                        <a:pt x="1533" y="417"/>
                      </a:cubicBezTo>
                      <a:cubicBezTo>
                        <a:pt x="1499" y="462"/>
                        <a:pt x="1488" y="518"/>
                        <a:pt x="1465" y="563"/>
                      </a:cubicBezTo>
                      <a:cubicBezTo>
                        <a:pt x="1431" y="586"/>
                        <a:pt x="1420" y="642"/>
                        <a:pt x="1386" y="687"/>
                      </a:cubicBezTo>
                      <a:cubicBezTo>
                        <a:pt x="1353" y="777"/>
                        <a:pt x="1296" y="901"/>
                        <a:pt x="1240" y="935"/>
                      </a:cubicBezTo>
                      <a:cubicBezTo>
                        <a:pt x="1184" y="991"/>
                        <a:pt x="913" y="991"/>
                        <a:pt x="778" y="1003"/>
                      </a:cubicBezTo>
                      <a:cubicBezTo>
                        <a:pt x="699" y="1003"/>
                        <a:pt x="632" y="1025"/>
                        <a:pt x="575" y="1025"/>
                      </a:cubicBezTo>
                      <a:cubicBezTo>
                        <a:pt x="542" y="1025"/>
                        <a:pt x="519" y="1025"/>
                        <a:pt x="463" y="1036"/>
                      </a:cubicBezTo>
                      <a:cubicBezTo>
                        <a:pt x="384" y="1048"/>
                        <a:pt x="170" y="1093"/>
                        <a:pt x="114" y="1093"/>
                      </a:cubicBezTo>
                      <a:cubicBezTo>
                        <a:pt x="114" y="1093"/>
                        <a:pt x="136" y="1093"/>
                        <a:pt x="147" y="1104"/>
                      </a:cubicBezTo>
                      <a:lnTo>
                        <a:pt x="1" y="1250"/>
                      </a:lnTo>
                      <a:lnTo>
                        <a:pt x="451" y="1611"/>
                      </a:lnTo>
                      <a:cubicBezTo>
                        <a:pt x="497" y="1656"/>
                        <a:pt x="530" y="1690"/>
                        <a:pt x="575" y="1712"/>
                      </a:cubicBezTo>
                      <a:cubicBezTo>
                        <a:pt x="722" y="1814"/>
                        <a:pt x="891" y="1926"/>
                        <a:pt x="857" y="2039"/>
                      </a:cubicBezTo>
                      <a:cubicBezTo>
                        <a:pt x="846" y="2073"/>
                        <a:pt x="834" y="2140"/>
                        <a:pt x="812" y="2174"/>
                      </a:cubicBezTo>
                      <a:cubicBezTo>
                        <a:pt x="801" y="2230"/>
                        <a:pt x="789" y="2275"/>
                        <a:pt x="778" y="2332"/>
                      </a:cubicBezTo>
                      <a:lnTo>
                        <a:pt x="733" y="2501"/>
                      </a:lnTo>
                      <a:cubicBezTo>
                        <a:pt x="688" y="2647"/>
                        <a:pt x="643" y="2782"/>
                        <a:pt x="665" y="2940"/>
                      </a:cubicBezTo>
                      <a:lnTo>
                        <a:pt x="677" y="3053"/>
                      </a:lnTo>
                      <a:lnTo>
                        <a:pt x="801" y="3053"/>
                      </a:lnTo>
                      <a:cubicBezTo>
                        <a:pt x="925" y="3019"/>
                        <a:pt x="1060" y="2951"/>
                        <a:pt x="1184" y="2895"/>
                      </a:cubicBezTo>
                      <a:cubicBezTo>
                        <a:pt x="1229" y="2872"/>
                        <a:pt x="1285" y="2850"/>
                        <a:pt x="1319" y="2827"/>
                      </a:cubicBezTo>
                      <a:cubicBezTo>
                        <a:pt x="1364" y="2816"/>
                        <a:pt x="1420" y="2782"/>
                        <a:pt x="1465" y="2760"/>
                      </a:cubicBezTo>
                      <a:cubicBezTo>
                        <a:pt x="1609" y="2684"/>
                        <a:pt x="1733" y="2627"/>
                        <a:pt x="1848" y="2627"/>
                      </a:cubicBezTo>
                      <a:cubicBezTo>
                        <a:pt x="1887" y="2627"/>
                        <a:pt x="1924" y="2633"/>
                        <a:pt x="1961" y="2647"/>
                      </a:cubicBezTo>
                      <a:lnTo>
                        <a:pt x="2884" y="3064"/>
                      </a:lnTo>
                      <a:lnTo>
                        <a:pt x="2986" y="2895"/>
                      </a:lnTo>
                      <a:cubicBezTo>
                        <a:pt x="3008" y="2906"/>
                        <a:pt x="3031" y="2929"/>
                        <a:pt x="3031" y="2929"/>
                      </a:cubicBezTo>
                      <a:cubicBezTo>
                        <a:pt x="3008" y="2884"/>
                        <a:pt x="2986" y="2703"/>
                        <a:pt x="2986" y="2647"/>
                      </a:cubicBezTo>
                      <a:cubicBezTo>
                        <a:pt x="2974" y="2602"/>
                        <a:pt x="2974" y="2568"/>
                        <a:pt x="2974" y="2557"/>
                      </a:cubicBezTo>
                      <a:cubicBezTo>
                        <a:pt x="2974" y="2534"/>
                        <a:pt x="2941" y="2478"/>
                        <a:pt x="2929" y="2399"/>
                      </a:cubicBezTo>
                      <a:cubicBezTo>
                        <a:pt x="2896" y="2275"/>
                        <a:pt x="2817" y="2039"/>
                        <a:pt x="2862" y="1971"/>
                      </a:cubicBezTo>
                      <a:cubicBezTo>
                        <a:pt x="2873" y="1971"/>
                        <a:pt x="2884" y="1949"/>
                        <a:pt x="2896" y="1938"/>
                      </a:cubicBezTo>
                      <a:lnTo>
                        <a:pt x="3065" y="1814"/>
                      </a:lnTo>
                      <a:cubicBezTo>
                        <a:pt x="3166" y="1746"/>
                        <a:pt x="3256" y="1667"/>
                        <a:pt x="3335" y="1600"/>
                      </a:cubicBezTo>
                      <a:cubicBezTo>
                        <a:pt x="3369" y="1588"/>
                        <a:pt x="3380" y="1555"/>
                        <a:pt x="3402" y="1543"/>
                      </a:cubicBezTo>
                      <a:cubicBezTo>
                        <a:pt x="3515" y="1442"/>
                        <a:pt x="3661" y="1352"/>
                        <a:pt x="3707" y="1217"/>
                      </a:cubicBezTo>
                      <a:lnTo>
                        <a:pt x="3729" y="1138"/>
                      </a:lnTo>
                      <a:lnTo>
                        <a:pt x="3628" y="1104"/>
                      </a:lnTo>
                      <a:cubicBezTo>
                        <a:pt x="3436" y="1036"/>
                        <a:pt x="3222" y="1025"/>
                        <a:pt x="3031" y="1025"/>
                      </a:cubicBezTo>
                      <a:cubicBezTo>
                        <a:pt x="2839" y="1003"/>
                        <a:pt x="2659" y="1003"/>
                        <a:pt x="2501" y="946"/>
                      </a:cubicBezTo>
                      <a:cubicBezTo>
                        <a:pt x="2411" y="924"/>
                        <a:pt x="2321" y="721"/>
                        <a:pt x="2265" y="597"/>
                      </a:cubicBezTo>
                      <a:cubicBezTo>
                        <a:pt x="2254" y="563"/>
                        <a:pt x="2220" y="507"/>
                        <a:pt x="2209" y="473"/>
                      </a:cubicBezTo>
                      <a:cubicBezTo>
                        <a:pt x="1972" y="23"/>
                        <a:pt x="1916" y="11"/>
                        <a:pt x="1871" y="11"/>
                      </a:cubicBezTo>
                      <a:lnTo>
                        <a:pt x="181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84" name="Google Shape;84;p13"/>
          <p:cNvSpPr/>
          <p:nvPr/>
        </p:nvSpPr>
        <p:spPr>
          <a:xfrm>
            <a:off x="2922047" y="1062523"/>
            <a:ext cx="573197" cy="419316"/>
          </a:xfrm>
          <a:custGeom>
            <a:rect b="b" l="l" r="r" t="t"/>
            <a:pathLst>
              <a:path extrusionOk="0" h="10164" w="13894">
                <a:moveTo>
                  <a:pt x="11341" y="1216"/>
                </a:moveTo>
                <a:cubicBezTo>
                  <a:pt x="13119" y="1404"/>
                  <a:pt x="11299" y="3120"/>
                  <a:pt x="11069" y="3371"/>
                </a:cubicBezTo>
                <a:cubicBezTo>
                  <a:pt x="10818" y="3643"/>
                  <a:pt x="10525" y="3915"/>
                  <a:pt x="10232" y="4208"/>
                </a:cubicBezTo>
                <a:lnTo>
                  <a:pt x="10148" y="4271"/>
                </a:lnTo>
                <a:cubicBezTo>
                  <a:pt x="10005" y="4037"/>
                  <a:pt x="9707" y="3881"/>
                  <a:pt x="9374" y="3881"/>
                </a:cubicBezTo>
                <a:cubicBezTo>
                  <a:pt x="9319" y="3881"/>
                  <a:pt x="9263" y="3885"/>
                  <a:pt x="9207" y="3894"/>
                </a:cubicBezTo>
                <a:cubicBezTo>
                  <a:pt x="9179" y="3875"/>
                  <a:pt x="9146" y="3865"/>
                  <a:pt x="9113" y="3865"/>
                </a:cubicBezTo>
                <a:cubicBezTo>
                  <a:pt x="9073" y="3865"/>
                  <a:pt x="9032" y="3881"/>
                  <a:pt x="8998" y="3915"/>
                </a:cubicBezTo>
                <a:cubicBezTo>
                  <a:pt x="7951" y="4878"/>
                  <a:pt x="6863" y="5736"/>
                  <a:pt x="5629" y="6468"/>
                </a:cubicBezTo>
                <a:cubicBezTo>
                  <a:pt x="5587" y="6510"/>
                  <a:pt x="5545" y="6552"/>
                  <a:pt x="5545" y="6614"/>
                </a:cubicBezTo>
                <a:cubicBezTo>
                  <a:pt x="5399" y="6656"/>
                  <a:pt x="5231" y="6719"/>
                  <a:pt x="5085" y="6719"/>
                </a:cubicBezTo>
                <a:cubicBezTo>
                  <a:pt x="4750" y="6677"/>
                  <a:pt x="4352" y="6342"/>
                  <a:pt x="4583" y="6028"/>
                </a:cubicBezTo>
                <a:cubicBezTo>
                  <a:pt x="4645" y="6028"/>
                  <a:pt x="4666" y="6008"/>
                  <a:pt x="4708" y="5987"/>
                </a:cubicBezTo>
                <a:cubicBezTo>
                  <a:pt x="5733" y="4982"/>
                  <a:pt x="6801" y="4041"/>
                  <a:pt x="7951" y="3183"/>
                </a:cubicBezTo>
                <a:cubicBezTo>
                  <a:pt x="8830" y="2534"/>
                  <a:pt x="10127" y="1404"/>
                  <a:pt x="11299" y="1216"/>
                </a:cubicBezTo>
                <a:close/>
                <a:moveTo>
                  <a:pt x="11168" y="387"/>
                </a:moveTo>
                <a:cubicBezTo>
                  <a:pt x="11283" y="387"/>
                  <a:pt x="11397" y="397"/>
                  <a:pt x="11508" y="421"/>
                </a:cubicBezTo>
                <a:cubicBezTo>
                  <a:pt x="11523" y="420"/>
                  <a:pt x="11538" y="420"/>
                  <a:pt x="11553" y="420"/>
                </a:cubicBezTo>
                <a:cubicBezTo>
                  <a:pt x="11939" y="420"/>
                  <a:pt x="12193" y="680"/>
                  <a:pt x="12298" y="1128"/>
                </a:cubicBezTo>
                <a:lnTo>
                  <a:pt x="12298" y="1128"/>
                </a:lnTo>
                <a:cubicBezTo>
                  <a:pt x="12195" y="1046"/>
                  <a:pt x="12059" y="977"/>
                  <a:pt x="11885" y="923"/>
                </a:cubicBezTo>
                <a:cubicBezTo>
                  <a:pt x="11864" y="839"/>
                  <a:pt x="11801" y="798"/>
                  <a:pt x="11697" y="798"/>
                </a:cubicBezTo>
                <a:cubicBezTo>
                  <a:pt x="11662" y="796"/>
                  <a:pt x="11628" y="795"/>
                  <a:pt x="11594" y="795"/>
                </a:cubicBezTo>
                <a:cubicBezTo>
                  <a:pt x="10352" y="795"/>
                  <a:pt x="9117" y="1884"/>
                  <a:pt x="8140" y="2576"/>
                </a:cubicBezTo>
                <a:cubicBezTo>
                  <a:pt x="6842" y="3497"/>
                  <a:pt x="5629" y="4543"/>
                  <a:pt x="4499" y="5631"/>
                </a:cubicBezTo>
                <a:cubicBezTo>
                  <a:pt x="4457" y="5631"/>
                  <a:pt x="4394" y="5631"/>
                  <a:pt x="4373" y="5694"/>
                </a:cubicBezTo>
                <a:cubicBezTo>
                  <a:pt x="4018" y="6049"/>
                  <a:pt x="4122" y="6677"/>
                  <a:pt x="4562" y="6949"/>
                </a:cubicBezTo>
                <a:cubicBezTo>
                  <a:pt x="4734" y="7051"/>
                  <a:pt x="4915" y="7093"/>
                  <a:pt x="5100" y="7093"/>
                </a:cubicBezTo>
                <a:cubicBezTo>
                  <a:pt x="5521" y="7093"/>
                  <a:pt x="5955" y="6874"/>
                  <a:pt x="6319" y="6656"/>
                </a:cubicBezTo>
                <a:cubicBezTo>
                  <a:pt x="6382" y="6593"/>
                  <a:pt x="6403" y="6531"/>
                  <a:pt x="6382" y="6447"/>
                </a:cubicBezTo>
                <a:cubicBezTo>
                  <a:pt x="7386" y="5798"/>
                  <a:pt x="8349" y="5066"/>
                  <a:pt x="9207" y="4229"/>
                </a:cubicBezTo>
                <a:lnTo>
                  <a:pt x="9290" y="4229"/>
                </a:lnTo>
                <a:cubicBezTo>
                  <a:pt x="9324" y="4220"/>
                  <a:pt x="9358" y="4216"/>
                  <a:pt x="9391" y="4216"/>
                </a:cubicBezTo>
                <a:cubicBezTo>
                  <a:pt x="9590" y="4216"/>
                  <a:pt x="9787" y="4364"/>
                  <a:pt x="9876" y="4543"/>
                </a:cubicBezTo>
                <a:cubicBezTo>
                  <a:pt x="9374" y="5003"/>
                  <a:pt x="8851" y="5484"/>
                  <a:pt x="8328" y="5924"/>
                </a:cubicBezTo>
                <a:cubicBezTo>
                  <a:pt x="7951" y="6238"/>
                  <a:pt x="7386" y="6761"/>
                  <a:pt x="6759" y="7284"/>
                </a:cubicBezTo>
                <a:cubicBezTo>
                  <a:pt x="6742" y="7278"/>
                  <a:pt x="6725" y="7276"/>
                  <a:pt x="6708" y="7276"/>
                </a:cubicBezTo>
                <a:cubicBezTo>
                  <a:pt x="6662" y="7276"/>
                  <a:pt x="6616" y="7295"/>
                  <a:pt x="6570" y="7326"/>
                </a:cubicBezTo>
                <a:cubicBezTo>
                  <a:pt x="6240" y="7626"/>
                  <a:pt x="5823" y="7765"/>
                  <a:pt x="5389" y="7765"/>
                </a:cubicBezTo>
                <a:cubicBezTo>
                  <a:pt x="5219" y="7765"/>
                  <a:pt x="5047" y="7744"/>
                  <a:pt x="4876" y="7702"/>
                </a:cubicBezTo>
                <a:cubicBezTo>
                  <a:pt x="4185" y="7514"/>
                  <a:pt x="3244" y="6865"/>
                  <a:pt x="3808" y="6070"/>
                </a:cubicBezTo>
                <a:cubicBezTo>
                  <a:pt x="3850" y="6028"/>
                  <a:pt x="3850" y="5966"/>
                  <a:pt x="3829" y="5924"/>
                </a:cubicBezTo>
                <a:cubicBezTo>
                  <a:pt x="3913" y="5840"/>
                  <a:pt x="3976" y="5798"/>
                  <a:pt x="4039" y="5715"/>
                </a:cubicBezTo>
                <a:cubicBezTo>
                  <a:pt x="4708" y="5087"/>
                  <a:pt x="5399" y="4438"/>
                  <a:pt x="6068" y="3811"/>
                </a:cubicBezTo>
                <a:cubicBezTo>
                  <a:pt x="6173" y="3706"/>
                  <a:pt x="6131" y="3601"/>
                  <a:pt x="6047" y="3518"/>
                </a:cubicBezTo>
                <a:cubicBezTo>
                  <a:pt x="6947" y="2555"/>
                  <a:pt x="7951" y="1739"/>
                  <a:pt x="9144" y="1111"/>
                </a:cubicBezTo>
                <a:cubicBezTo>
                  <a:pt x="9719" y="788"/>
                  <a:pt x="10465" y="387"/>
                  <a:pt x="11168" y="387"/>
                </a:cubicBezTo>
                <a:close/>
                <a:moveTo>
                  <a:pt x="3244" y="6468"/>
                </a:moveTo>
                <a:lnTo>
                  <a:pt x="3244" y="6468"/>
                </a:lnTo>
                <a:cubicBezTo>
                  <a:pt x="3223" y="7137"/>
                  <a:pt x="3788" y="7702"/>
                  <a:pt x="4394" y="7932"/>
                </a:cubicBezTo>
                <a:cubicBezTo>
                  <a:pt x="4725" y="8079"/>
                  <a:pt x="5087" y="8146"/>
                  <a:pt x="5439" y="8146"/>
                </a:cubicBezTo>
                <a:cubicBezTo>
                  <a:pt x="5489" y="8146"/>
                  <a:pt x="5538" y="8144"/>
                  <a:pt x="5587" y="8142"/>
                </a:cubicBezTo>
                <a:lnTo>
                  <a:pt x="5587" y="8142"/>
                </a:lnTo>
                <a:cubicBezTo>
                  <a:pt x="4951" y="8534"/>
                  <a:pt x="4314" y="8804"/>
                  <a:pt x="3746" y="8804"/>
                </a:cubicBezTo>
                <a:cubicBezTo>
                  <a:pt x="3436" y="8804"/>
                  <a:pt x="3146" y="8724"/>
                  <a:pt x="2888" y="8539"/>
                </a:cubicBezTo>
                <a:cubicBezTo>
                  <a:pt x="2846" y="8518"/>
                  <a:pt x="2804" y="8508"/>
                  <a:pt x="2768" y="8508"/>
                </a:cubicBezTo>
                <a:cubicBezTo>
                  <a:pt x="2731" y="8508"/>
                  <a:pt x="2700" y="8518"/>
                  <a:pt x="2679" y="8539"/>
                </a:cubicBezTo>
                <a:cubicBezTo>
                  <a:pt x="2009" y="7974"/>
                  <a:pt x="2595" y="7137"/>
                  <a:pt x="3244" y="6468"/>
                </a:cubicBezTo>
                <a:close/>
                <a:moveTo>
                  <a:pt x="12398" y="1225"/>
                </a:moveTo>
                <a:lnTo>
                  <a:pt x="12398" y="1225"/>
                </a:lnTo>
                <a:cubicBezTo>
                  <a:pt x="12818" y="1560"/>
                  <a:pt x="12891" y="1918"/>
                  <a:pt x="12617" y="2367"/>
                </a:cubicBezTo>
                <a:cubicBezTo>
                  <a:pt x="12429" y="3078"/>
                  <a:pt x="12199" y="3371"/>
                  <a:pt x="11697" y="3936"/>
                </a:cubicBezTo>
                <a:cubicBezTo>
                  <a:pt x="11676" y="3957"/>
                  <a:pt x="11676" y="3957"/>
                  <a:pt x="11676" y="3999"/>
                </a:cubicBezTo>
                <a:cubicBezTo>
                  <a:pt x="10650" y="4878"/>
                  <a:pt x="9625" y="5736"/>
                  <a:pt x="8621" y="6635"/>
                </a:cubicBezTo>
                <a:cubicBezTo>
                  <a:pt x="7470" y="7619"/>
                  <a:pt x="6319" y="8769"/>
                  <a:pt x="4876" y="9376"/>
                </a:cubicBezTo>
                <a:cubicBezTo>
                  <a:pt x="4478" y="9544"/>
                  <a:pt x="4143" y="9648"/>
                  <a:pt x="3725" y="9690"/>
                </a:cubicBezTo>
                <a:cubicBezTo>
                  <a:pt x="3542" y="9708"/>
                  <a:pt x="3387" y="9720"/>
                  <a:pt x="3249" y="9720"/>
                </a:cubicBezTo>
                <a:cubicBezTo>
                  <a:pt x="2754" y="9720"/>
                  <a:pt x="2488" y="9574"/>
                  <a:pt x="2030" y="9083"/>
                </a:cubicBezTo>
                <a:cubicBezTo>
                  <a:pt x="1360" y="8414"/>
                  <a:pt x="1298" y="7807"/>
                  <a:pt x="1737" y="6928"/>
                </a:cubicBezTo>
                <a:cubicBezTo>
                  <a:pt x="1925" y="6572"/>
                  <a:pt x="2155" y="6259"/>
                  <a:pt x="2407" y="5987"/>
                </a:cubicBezTo>
                <a:cubicBezTo>
                  <a:pt x="3306" y="4961"/>
                  <a:pt x="4373" y="4062"/>
                  <a:pt x="5420" y="3183"/>
                </a:cubicBezTo>
                <a:cubicBezTo>
                  <a:pt x="5545" y="3267"/>
                  <a:pt x="5629" y="3392"/>
                  <a:pt x="5650" y="3539"/>
                </a:cubicBezTo>
                <a:cubicBezTo>
                  <a:pt x="5650" y="3601"/>
                  <a:pt x="5692" y="3622"/>
                  <a:pt x="5713" y="3643"/>
                </a:cubicBezTo>
                <a:cubicBezTo>
                  <a:pt x="4478" y="4731"/>
                  <a:pt x="0" y="8016"/>
                  <a:pt x="3181" y="9251"/>
                </a:cubicBezTo>
                <a:cubicBezTo>
                  <a:pt x="3202" y="9256"/>
                  <a:pt x="3221" y="9259"/>
                  <a:pt x="3240" y="9259"/>
                </a:cubicBezTo>
                <a:cubicBezTo>
                  <a:pt x="3296" y="9259"/>
                  <a:pt x="3343" y="9235"/>
                  <a:pt x="3390" y="9188"/>
                </a:cubicBezTo>
                <a:cubicBezTo>
                  <a:pt x="3525" y="9222"/>
                  <a:pt x="3662" y="9237"/>
                  <a:pt x="3798" y="9237"/>
                </a:cubicBezTo>
                <a:cubicBezTo>
                  <a:pt x="4420" y="9237"/>
                  <a:pt x="5045" y="8913"/>
                  <a:pt x="5629" y="8518"/>
                </a:cubicBezTo>
                <a:cubicBezTo>
                  <a:pt x="7073" y="7577"/>
                  <a:pt x="8433" y="6468"/>
                  <a:pt x="9688" y="5296"/>
                </a:cubicBezTo>
                <a:cubicBezTo>
                  <a:pt x="9793" y="5191"/>
                  <a:pt x="9981" y="5024"/>
                  <a:pt x="10211" y="4815"/>
                </a:cubicBezTo>
                <a:cubicBezTo>
                  <a:pt x="10253" y="4794"/>
                  <a:pt x="10295" y="4773"/>
                  <a:pt x="10316" y="4710"/>
                </a:cubicBezTo>
                <a:cubicBezTo>
                  <a:pt x="11383" y="3751"/>
                  <a:pt x="13092" y="2026"/>
                  <a:pt x="12398" y="1225"/>
                </a:cubicBezTo>
                <a:close/>
                <a:moveTo>
                  <a:pt x="11196" y="1"/>
                </a:moveTo>
                <a:cubicBezTo>
                  <a:pt x="9257" y="1"/>
                  <a:pt x="7154" y="1852"/>
                  <a:pt x="5943" y="3120"/>
                </a:cubicBezTo>
                <a:cubicBezTo>
                  <a:pt x="5838" y="2953"/>
                  <a:pt x="5692" y="2806"/>
                  <a:pt x="5482" y="2743"/>
                </a:cubicBezTo>
                <a:cubicBezTo>
                  <a:pt x="5457" y="2728"/>
                  <a:pt x="5432" y="2722"/>
                  <a:pt x="5408" y="2722"/>
                </a:cubicBezTo>
                <a:cubicBezTo>
                  <a:pt x="5331" y="2722"/>
                  <a:pt x="5263" y="2789"/>
                  <a:pt x="5231" y="2869"/>
                </a:cubicBezTo>
                <a:cubicBezTo>
                  <a:pt x="5210" y="2869"/>
                  <a:pt x="5189" y="2890"/>
                  <a:pt x="5168" y="2911"/>
                </a:cubicBezTo>
                <a:cubicBezTo>
                  <a:pt x="3829" y="4041"/>
                  <a:pt x="1842" y="5401"/>
                  <a:pt x="1235" y="7158"/>
                </a:cubicBezTo>
                <a:cubicBezTo>
                  <a:pt x="879" y="8246"/>
                  <a:pt x="1151" y="9502"/>
                  <a:pt x="2302" y="9962"/>
                </a:cubicBezTo>
                <a:cubicBezTo>
                  <a:pt x="2654" y="10102"/>
                  <a:pt x="3013" y="10163"/>
                  <a:pt x="3372" y="10163"/>
                </a:cubicBezTo>
                <a:cubicBezTo>
                  <a:pt x="4676" y="10163"/>
                  <a:pt x="5979" y="9357"/>
                  <a:pt x="6947" y="8602"/>
                </a:cubicBezTo>
                <a:cubicBezTo>
                  <a:pt x="8767" y="7179"/>
                  <a:pt x="10441" y="5589"/>
                  <a:pt x="12199" y="4062"/>
                </a:cubicBezTo>
                <a:cubicBezTo>
                  <a:pt x="12241" y="4020"/>
                  <a:pt x="12283" y="3957"/>
                  <a:pt x="12241" y="3894"/>
                </a:cubicBezTo>
                <a:cubicBezTo>
                  <a:pt x="13140" y="2660"/>
                  <a:pt x="13894" y="567"/>
                  <a:pt x="11801" y="65"/>
                </a:cubicBezTo>
                <a:cubicBezTo>
                  <a:pt x="11602" y="21"/>
                  <a:pt x="11400" y="1"/>
                  <a:pt x="1119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200" y="80475"/>
            <a:ext cx="1481851" cy="148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/>
          <p:nvPr/>
        </p:nvSpPr>
        <p:spPr>
          <a:xfrm>
            <a:off x="381000" y="340700"/>
            <a:ext cx="8351400" cy="71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2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Seaborn: Datos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76" name="Google Shape;1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561975"/>
            <a:ext cx="4030125" cy="274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2425" y="1268050"/>
            <a:ext cx="1865394" cy="1695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0925" y="3171524"/>
            <a:ext cx="4209550" cy="184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/>
          <p:nvPr/>
        </p:nvSpPr>
        <p:spPr>
          <a:xfrm>
            <a:off x="381000" y="340700"/>
            <a:ext cx="8351400" cy="71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3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Seaborn: Datos long-form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85" name="Google Shape;18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175" y="1791800"/>
            <a:ext cx="1865394" cy="1695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925" y="1248425"/>
            <a:ext cx="5520070" cy="377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/>
          <p:nvPr/>
        </p:nvSpPr>
        <p:spPr>
          <a:xfrm>
            <a:off x="381000" y="340700"/>
            <a:ext cx="8351400" cy="71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4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Seaborn: Datos wide-form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93" name="Google Shape;19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4125" y="2363400"/>
            <a:ext cx="3793225" cy="166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150" y="1219387"/>
            <a:ext cx="5713675" cy="2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150" y="1633525"/>
            <a:ext cx="3285550" cy="343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/>
          <p:nvPr/>
        </p:nvSpPr>
        <p:spPr>
          <a:xfrm>
            <a:off x="381000" y="340700"/>
            <a:ext cx="8351400" cy="71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5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Plotly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02" name="Google Shape;202;p25"/>
          <p:cNvSpPr txBox="1"/>
          <p:nvPr>
            <p:ph idx="1" type="body"/>
          </p:nvPr>
        </p:nvSpPr>
        <p:spPr>
          <a:xfrm>
            <a:off x="381000" y="1933850"/>
            <a:ext cx="3862800" cy="26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Inconsolata"/>
              <a:buChar char="●"/>
            </a:pP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Muy bien documentada.</a:t>
            </a:r>
            <a:endParaRPr sz="1600">
              <a:latin typeface="Inconsolata"/>
              <a:ea typeface="Inconsolata"/>
              <a:cs typeface="Inconsolata"/>
              <a:sym typeface="Inconsolat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Inconsolata"/>
              <a:buChar char="●"/>
            </a:pP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Amplia variedad de </a:t>
            </a: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gráficos</a:t>
            </a: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 ya definidos, para datos </a:t>
            </a: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estadísticos</a:t>
            </a: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, </a:t>
            </a: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geográficos</a:t>
            </a: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, de IA, 3D etc.</a:t>
            </a:r>
            <a:endParaRPr sz="1600">
              <a:latin typeface="Inconsolata"/>
              <a:ea typeface="Inconsolata"/>
              <a:cs typeface="Inconsolata"/>
              <a:sym typeface="Inconsolat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Inconsolata"/>
              <a:buChar char="●"/>
            </a:pP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Permite interactividad con los </a:t>
            </a: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gráficos</a:t>
            </a: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, y </a:t>
            </a: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también</a:t>
            </a: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 soporta la </a:t>
            </a: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creación</a:t>
            </a: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 de animaciones.</a:t>
            </a:r>
            <a:endParaRPr sz="16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203" name="Google Shape;2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5875" y="2260325"/>
            <a:ext cx="3310925" cy="116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5"/>
          <p:cNvSpPr txBox="1"/>
          <p:nvPr/>
        </p:nvSpPr>
        <p:spPr>
          <a:xfrm>
            <a:off x="457200" y="1477250"/>
            <a:ext cx="286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Algunos beneficios</a:t>
            </a:r>
            <a:endParaRPr b="1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/>
          <p:nvPr/>
        </p:nvSpPr>
        <p:spPr>
          <a:xfrm>
            <a:off x="381000" y="340700"/>
            <a:ext cx="8351400" cy="71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6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Plotly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11" name="Google Shape;211;p26"/>
          <p:cNvSpPr txBox="1"/>
          <p:nvPr>
            <p:ph idx="1" type="body"/>
          </p:nvPr>
        </p:nvSpPr>
        <p:spPr>
          <a:xfrm>
            <a:off x="457200" y="1060400"/>
            <a:ext cx="525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Las figuras se pueden expresar como diccionarios</a:t>
            </a:r>
            <a:endParaRPr sz="16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212" name="Google Shape;21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8375" y="4009050"/>
            <a:ext cx="2044024" cy="71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0625" y="1567925"/>
            <a:ext cx="5772150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0613" y="3578850"/>
            <a:ext cx="3746226" cy="143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/>
          <p:nvPr/>
        </p:nvSpPr>
        <p:spPr>
          <a:xfrm>
            <a:off x="381000" y="340700"/>
            <a:ext cx="8351400" cy="71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7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Plotly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21" name="Google Shape;221;p27"/>
          <p:cNvSpPr txBox="1"/>
          <p:nvPr>
            <p:ph idx="1" type="body"/>
          </p:nvPr>
        </p:nvSpPr>
        <p:spPr>
          <a:xfrm>
            <a:off x="792925" y="1060400"/>
            <a:ext cx="774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Se pueden crear </a:t>
            </a: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gráficos</a:t>
            </a: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 cargando dataframes y definiendo el tipo de </a:t>
            </a: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gráfico</a:t>
            </a: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 que se busca</a:t>
            </a:r>
            <a:endParaRPr sz="16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222" name="Google Shape;2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8375" y="4009050"/>
            <a:ext cx="2044024" cy="71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350" y="1798925"/>
            <a:ext cx="782955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8175" y="2679600"/>
            <a:ext cx="5568574" cy="185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/>
          <p:nvPr/>
        </p:nvSpPr>
        <p:spPr>
          <a:xfrm>
            <a:off x="381000" y="340700"/>
            <a:ext cx="8351400" cy="71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8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Plotly : Mapas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231" name="Google Shape;2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8375" y="4009050"/>
            <a:ext cx="2044024" cy="71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6800" y="1199350"/>
            <a:ext cx="6038850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0913" y="3186150"/>
            <a:ext cx="3159026" cy="179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/>
          <p:nvPr/>
        </p:nvSpPr>
        <p:spPr>
          <a:xfrm>
            <a:off x="381000" y="340700"/>
            <a:ext cx="8351400" cy="71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9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Altair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40" name="Google Shape;240;p29"/>
          <p:cNvSpPr txBox="1"/>
          <p:nvPr>
            <p:ph idx="1" type="body"/>
          </p:nvPr>
        </p:nvSpPr>
        <p:spPr>
          <a:xfrm>
            <a:off x="381000" y="1322550"/>
            <a:ext cx="8229600" cy="11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Es una librería de </a:t>
            </a: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visualización</a:t>
            </a: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 de datos estadísticos declarativa. Está basada en Vega y VegaLite. Y permite el uso de un </a:t>
            </a:r>
            <a:r>
              <a:rPr b="1" lang="en" sz="1600">
                <a:latin typeface="Inconsolata"/>
                <a:ea typeface="Inconsolata"/>
                <a:cs typeface="Inconsolata"/>
                <a:sym typeface="Inconsolata"/>
              </a:rPr>
              <a:t>lenguaje declarativo</a:t>
            </a: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 sencillo para la creación de todo tipo de gráficos.</a:t>
            </a:r>
            <a:endParaRPr sz="16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241" name="Google Shape;24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423" y="3122892"/>
            <a:ext cx="1618725" cy="161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5075" y="2175575"/>
            <a:ext cx="3252874" cy="288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"/>
          <p:cNvSpPr/>
          <p:nvPr/>
        </p:nvSpPr>
        <p:spPr>
          <a:xfrm>
            <a:off x="381000" y="340700"/>
            <a:ext cx="8351400" cy="71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0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Altair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49" name="Google Shape;249;p30"/>
          <p:cNvSpPr txBox="1"/>
          <p:nvPr>
            <p:ph idx="1" type="body"/>
          </p:nvPr>
        </p:nvSpPr>
        <p:spPr>
          <a:xfrm>
            <a:off x="238725" y="1160550"/>
            <a:ext cx="87726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Permite la fácil creación de gráficos interactivos, simplemente agregando “interacciones”.</a:t>
            </a:r>
            <a:endParaRPr sz="160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250" name="Google Shape;2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75" y="1880250"/>
            <a:ext cx="4767474" cy="295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0175" y="2220474"/>
            <a:ext cx="1787770" cy="201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9775" y="2130923"/>
            <a:ext cx="1848575" cy="2196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"/>
          <p:cNvSpPr/>
          <p:nvPr/>
        </p:nvSpPr>
        <p:spPr>
          <a:xfrm>
            <a:off x="0" y="0"/>
            <a:ext cx="9144000" cy="15309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1"/>
          <p:cNvSpPr txBox="1"/>
          <p:nvPr>
            <p:ph type="title"/>
          </p:nvPr>
        </p:nvSpPr>
        <p:spPr>
          <a:xfrm>
            <a:off x="457200" y="4383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problema de los </a:t>
            </a:r>
            <a:r>
              <a:rPr lang="en"/>
              <a:t>gráficos</a:t>
            </a:r>
            <a:r>
              <a:rPr lang="en"/>
              <a:t> </a:t>
            </a:r>
            <a:r>
              <a:rPr lang="en"/>
              <a:t>geográficos</a:t>
            </a:r>
            <a:endParaRPr/>
          </a:p>
        </p:txBody>
      </p:sp>
      <p:grpSp>
        <p:nvGrpSpPr>
          <p:cNvPr id="259" name="Google Shape;259;p31"/>
          <p:cNvGrpSpPr/>
          <p:nvPr/>
        </p:nvGrpSpPr>
        <p:grpSpPr>
          <a:xfrm>
            <a:off x="1868869" y="3196475"/>
            <a:ext cx="1918229" cy="1047543"/>
            <a:chOff x="704425" y="1479625"/>
            <a:chExt cx="4839125" cy="2820525"/>
          </a:xfrm>
        </p:grpSpPr>
        <p:sp>
          <p:nvSpPr>
            <p:cNvPr id="260" name="Google Shape;260;p31"/>
            <p:cNvSpPr/>
            <p:nvPr/>
          </p:nvSpPr>
          <p:spPr>
            <a:xfrm>
              <a:off x="1574850" y="1631825"/>
              <a:ext cx="827550" cy="577000"/>
            </a:xfrm>
            <a:custGeom>
              <a:rect b="b" l="l" r="r" t="t"/>
              <a:pathLst>
                <a:path extrusionOk="0" h="23080" w="33102">
                  <a:moveTo>
                    <a:pt x="1486" y="1"/>
                  </a:moveTo>
                  <a:cubicBezTo>
                    <a:pt x="1465" y="43"/>
                    <a:pt x="1402" y="64"/>
                    <a:pt x="1381" y="127"/>
                  </a:cubicBezTo>
                  <a:cubicBezTo>
                    <a:pt x="1381" y="147"/>
                    <a:pt x="1360" y="147"/>
                    <a:pt x="1360" y="168"/>
                  </a:cubicBezTo>
                  <a:cubicBezTo>
                    <a:pt x="1319" y="210"/>
                    <a:pt x="1298" y="252"/>
                    <a:pt x="1277" y="273"/>
                  </a:cubicBezTo>
                  <a:cubicBezTo>
                    <a:pt x="1256" y="315"/>
                    <a:pt x="1256" y="336"/>
                    <a:pt x="1214" y="357"/>
                  </a:cubicBezTo>
                  <a:cubicBezTo>
                    <a:pt x="1193" y="378"/>
                    <a:pt x="1172" y="440"/>
                    <a:pt x="1130" y="461"/>
                  </a:cubicBezTo>
                  <a:cubicBezTo>
                    <a:pt x="1109" y="482"/>
                    <a:pt x="1109" y="524"/>
                    <a:pt x="1088" y="545"/>
                  </a:cubicBezTo>
                  <a:cubicBezTo>
                    <a:pt x="1067" y="566"/>
                    <a:pt x="1047" y="629"/>
                    <a:pt x="1005" y="650"/>
                  </a:cubicBezTo>
                  <a:cubicBezTo>
                    <a:pt x="984" y="671"/>
                    <a:pt x="984" y="691"/>
                    <a:pt x="963" y="754"/>
                  </a:cubicBezTo>
                  <a:cubicBezTo>
                    <a:pt x="942" y="796"/>
                    <a:pt x="900" y="838"/>
                    <a:pt x="879" y="880"/>
                  </a:cubicBezTo>
                  <a:cubicBezTo>
                    <a:pt x="858" y="901"/>
                    <a:pt x="858" y="963"/>
                    <a:pt x="837" y="984"/>
                  </a:cubicBezTo>
                  <a:cubicBezTo>
                    <a:pt x="795" y="1047"/>
                    <a:pt x="775" y="1068"/>
                    <a:pt x="754" y="1110"/>
                  </a:cubicBezTo>
                  <a:cubicBezTo>
                    <a:pt x="733" y="1152"/>
                    <a:pt x="733" y="1194"/>
                    <a:pt x="691" y="1215"/>
                  </a:cubicBezTo>
                  <a:cubicBezTo>
                    <a:pt x="670" y="1277"/>
                    <a:pt x="649" y="1298"/>
                    <a:pt x="607" y="1361"/>
                  </a:cubicBezTo>
                  <a:cubicBezTo>
                    <a:pt x="586" y="1382"/>
                    <a:pt x="586" y="1424"/>
                    <a:pt x="565" y="1466"/>
                  </a:cubicBezTo>
                  <a:cubicBezTo>
                    <a:pt x="544" y="1507"/>
                    <a:pt x="523" y="1528"/>
                    <a:pt x="523" y="1591"/>
                  </a:cubicBezTo>
                  <a:cubicBezTo>
                    <a:pt x="482" y="1612"/>
                    <a:pt x="482" y="1675"/>
                    <a:pt x="461" y="1696"/>
                  </a:cubicBezTo>
                  <a:cubicBezTo>
                    <a:pt x="440" y="1738"/>
                    <a:pt x="440" y="1800"/>
                    <a:pt x="419" y="1821"/>
                  </a:cubicBezTo>
                  <a:cubicBezTo>
                    <a:pt x="377" y="1842"/>
                    <a:pt x="377" y="1905"/>
                    <a:pt x="356" y="1926"/>
                  </a:cubicBezTo>
                  <a:cubicBezTo>
                    <a:pt x="335" y="1989"/>
                    <a:pt x="335" y="2031"/>
                    <a:pt x="314" y="2052"/>
                  </a:cubicBezTo>
                  <a:cubicBezTo>
                    <a:pt x="314" y="2093"/>
                    <a:pt x="272" y="2135"/>
                    <a:pt x="272" y="2156"/>
                  </a:cubicBezTo>
                  <a:cubicBezTo>
                    <a:pt x="251" y="2219"/>
                    <a:pt x="251" y="2261"/>
                    <a:pt x="251" y="2303"/>
                  </a:cubicBezTo>
                  <a:cubicBezTo>
                    <a:pt x="251" y="2324"/>
                    <a:pt x="230" y="2365"/>
                    <a:pt x="230" y="2407"/>
                  </a:cubicBezTo>
                  <a:cubicBezTo>
                    <a:pt x="230" y="2449"/>
                    <a:pt x="210" y="2512"/>
                    <a:pt x="210" y="2533"/>
                  </a:cubicBezTo>
                  <a:cubicBezTo>
                    <a:pt x="210" y="2554"/>
                    <a:pt x="210" y="2616"/>
                    <a:pt x="168" y="2637"/>
                  </a:cubicBezTo>
                  <a:lnTo>
                    <a:pt x="168" y="2763"/>
                  </a:lnTo>
                  <a:lnTo>
                    <a:pt x="168" y="2868"/>
                  </a:lnTo>
                  <a:lnTo>
                    <a:pt x="168" y="3035"/>
                  </a:lnTo>
                  <a:lnTo>
                    <a:pt x="168" y="3098"/>
                  </a:lnTo>
                  <a:cubicBezTo>
                    <a:pt x="168" y="3181"/>
                    <a:pt x="210" y="3265"/>
                    <a:pt x="230" y="3307"/>
                  </a:cubicBezTo>
                  <a:cubicBezTo>
                    <a:pt x="251" y="3391"/>
                    <a:pt x="251" y="3453"/>
                    <a:pt x="272" y="3516"/>
                  </a:cubicBezTo>
                  <a:cubicBezTo>
                    <a:pt x="419" y="3976"/>
                    <a:pt x="523" y="4228"/>
                    <a:pt x="628" y="4458"/>
                  </a:cubicBezTo>
                  <a:cubicBezTo>
                    <a:pt x="837" y="4981"/>
                    <a:pt x="879" y="5190"/>
                    <a:pt x="565" y="5713"/>
                  </a:cubicBezTo>
                  <a:cubicBezTo>
                    <a:pt x="377" y="6006"/>
                    <a:pt x="210" y="6132"/>
                    <a:pt x="42" y="6215"/>
                  </a:cubicBezTo>
                  <a:cubicBezTo>
                    <a:pt x="21" y="6215"/>
                    <a:pt x="21" y="6236"/>
                    <a:pt x="0" y="6236"/>
                  </a:cubicBezTo>
                  <a:cubicBezTo>
                    <a:pt x="21" y="6299"/>
                    <a:pt x="42" y="6404"/>
                    <a:pt x="126" y="6592"/>
                  </a:cubicBezTo>
                  <a:cubicBezTo>
                    <a:pt x="272" y="6927"/>
                    <a:pt x="335" y="7115"/>
                    <a:pt x="377" y="7178"/>
                  </a:cubicBezTo>
                  <a:cubicBezTo>
                    <a:pt x="377" y="7220"/>
                    <a:pt x="377" y="7220"/>
                    <a:pt x="419" y="7241"/>
                  </a:cubicBezTo>
                  <a:cubicBezTo>
                    <a:pt x="419" y="7261"/>
                    <a:pt x="523" y="7366"/>
                    <a:pt x="628" y="7471"/>
                  </a:cubicBezTo>
                  <a:cubicBezTo>
                    <a:pt x="733" y="7575"/>
                    <a:pt x="858" y="7764"/>
                    <a:pt x="1067" y="7994"/>
                  </a:cubicBezTo>
                  <a:cubicBezTo>
                    <a:pt x="1486" y="8475"/>
                    <a:pt x="1674" y="8517"/>
                    <a:pt x="1800" y="8538"/>
                  </a:cubicBezTo>
                  <a:cubicBezTo>
                    <a:pt x="2135" y="8622"/>
                    <a:pt x="2239" y="8831"/>
                    <a:pt x="2427" y="9584"/>
                  </a:cubicBezTo>
                  <a:cubicBezTo>
                    <a:pt x="2574" y="10212"/>
                    <a:pt x="2469" y="10630"/>
                    <a:pt x="2407" y="10902"/>
                  </a:cubicBezTo>
                  <a:cubicBezTo>
                    <a:pt x="2574" y="10944"/>
                    <a:pt x="2971" y="11007"/>
                    <a:pt x="3139" y="11007"/>
                  </a:cubicBezTo>
                  <a:cubicBezTo>
                    <a:pt x="3599" y="11049"/>
                    <a:pt x="3997" y="11091"/>
                    <a:pt x="4311" y="11091"/>
                  </a:cubicBezTo>
                  <a:lnTo>
                    <a:pt x="4708" y="11091"/>
                  </a:lnTo>
                  <a:cubicBezTo>
                    <a:pt x="4938" y="11091"/>
                    <a:pt x="5043" y="11216"/>
                    <a:pt x="5085" y="11467"/>
                  </a:cubicBezTo>
                  <a:cubicBezTo>
                    <a:pt x="5168" y="11969"/>
                    <a:pt x="4813" y="12179"/>
                    <a:pt x="4227" y="12513"/>
                  </a:cubicBezTo>
                  <a:lnTo>
                    <a:pt x="4039" y="12618"/>
                  </a:lnTo>
                  <a:cubicBezTo>
                    <a:pt x="3704" y="12827"/>
                    <a:pt x="3411" y="13015"/>
                    <a:pt x="3181" y="13204"/>
                  </a:cubicBezTo>
                  <a:lnTo>
                    <a:pt x="3055" y="13308"/>
                  </a:lnTo>
                  <a:lnTo>
                    <a:pt x="2888" y="13078"/>
                  </a:lnTo>
                  <a:lnTo>
                    <a:pt x="3034" y="13329"/>
                  </a:lnTo>
                  <a:lnTo>
                    <a:pt x="2930" y="13413"/>
                  </a:lnTo>
                  <a:cubicBezTo>
                    <a:pt x="2637" y="13643"/>
                    <a:pt x="2469" y="13727"/>
                    <a:pt x="2344" y="13769"/>
                  </a:cubicBezTo>
                  <a:cubicBezTo>
                    <a:pt x="2323" y="13769"/>
                    <a:pt x="2302" y="13811"/>
                    <a:pt x="2302" y="13811"/>
                  </a:cubicBezTo>
                  <a:lnTo>
                    <a:pt x="2197" y="14020"/>
                  </a:lnTo>
                  <a:cubicBezTo>
                    <a:pt x="2135" y="14166"/>
                    <a:pt x="2051" y="14292"/>
                    <a:pt x="1988" y="14396"/>
                  </a:cubicBezTo>
                  <a:cubicBezTo>
                    <a:pt x="1925" y="14480"/>
                    <a:pt x="1883" y="14606"/>
                    <a:pt x="1842" y="14668"/>
                  </a:cubicBezTo>
                  <a:cubicBezTo>
                    <a:pt x="1883" y="14689"/>
                    <a:pt x="1925" y="14710"/>
                    <a:pt x="2009" y="14773"/>
                  </a:cubicBezTo>
                  <a:cubicBezTo>
                    <a:pt x="2197" y="14857"/>
                    <a:pt x="2260" y="14857"/>
                    <a:pt x="2344" y="14857"/>
                  </a:cubicBezTo>
                  <a:cubicBezTo>
                    <a:pt x="2388" y="14845"/>
                    <a:pt x="2433" y="14838"/>
                    <a:pt x="2481" y="14838"/>
                  </a:cubicBezTo>
                  <a:cubicBezTo>
                    <a:pt x="2679" y="14838"/>
                    <a:pt x="2918" y="14954"/>
                    <a:pt x="3306" y="15275"/>
                  </a:cubicBezTo>
                  <a:cubicBezTo>
                    <a:pt x="3515" y="15422"/>
                    <a:pt x="3683" y="15526"/>
                    <a:pt x="3829" y="15631"/>
                  </a:cubicBezTo>
                  <a:cubicBezTo>
                    <a:pt x="4352" y="15966"/>
                    <a:pt x="4499" y="16154"/>
                    <a:pt x="4562" y="17409"/>
                  </a:cubicBezTo>
                  <a:cubicBezTo>
                    <a:pt x="4604" y="17744"/>
                    <a:pt x="4604" y="18121"/>
                    <a:pt x="4604" y="18435"/>
                  </a:cubicBezTo>
                  <a:cubicBezTo>
                    <a:pt x="4604" y="19627"/>
                    <a:pt x="4624" y="20360"/>
                    <a:pt x="5148" y="20674"/>
                  </a:cubicBezTo>
                  <a:cubicBezTo>
                    <a:pt x="5545" y="20925"/>
                    <a:pt x="5712" y="21071"/>
                    <a:pt x="5817" y="21176"/>
                  </a:cubicBezTo>
                  <a:lnTo>
                    <a:pt x="5880" y="21238"/>
                  </a:lnTo>
                  <a:cubicBezTo>
                    <a:pt x="5922" y="21238"/>
                    <a:pt x="6005" y="21197"/>
                    <a:pt x="6110" y="21176"/>
                  </a:cubicBezTo>
                  <a:cubicBezTo>
                    <a:pt x="6298" y="21134"/>
                    <a:pt x="6445" y="21071"/>
                    <a:pt x="6591" y="21050"/>
                  </a:cubicBezTo>
                  <a:cubicBezTo>
                    <a:pt x="6863" y="20946"/>
                    <a:pt x="7114" y="20862"/>
                    <a:pt x="7596" y="20862"/>
                  </a:cubicBezTo>
                  <a:lnTo>
                    <a:pt x="8642" y="20862"/>
                  </a:lnTo>
                  <a:cubicBezTo>
                    <a:pt x="8725" y="20862"/>
                    <a:pt x="8830" y="20862"/>
                    <a:pt x="8914" y="20883"/>
                  </a:cubicBezTo>
                  <a:lnTo>
                    <a:pt x="8997" y="20883"/>
                  </a:lnTo>
                  <a:cubicBezTo>
                    <a:pt x="9102" y="20883"/>
                    <a:pt x="9207" y="20925"/>
                    <a:pt x="9311" y="20925"/>
                  </a:cubicBezTo>
                  <a:lnTo>
                    <a:pt x="9374" y="20925"/>
                  </a:lnTo>
                  <a:cubicBezTo>
                    <a:pt x="9458" y="20925"/>
                    <a:pt x="9541" y="20946"/>
                    <a:pt x="9583" y="20946"/>
                  </a:cubicBezTo>
                  <a:cubicBezTo>
                    <a:pt x="9625" y="20946"/>
                    <a:pt x="9646" y="20946"/>
                    <a:pt x="9667" y="20966"/>
                  </a:cubicBezTo>
                  <a:cubicBezTo>
                    <a:pt x="9688" y="20966"/>
                    <a:pt x="9751" y="20966"/>
                    <a:pt x="9772" y="20987"/>
                  </a:cubicBezTo>
                  <a:cubicBezTo>
                    <a:pt x="9772" y="20966"/>
                    <a:pt x="9793" y="20946"/>
                    <a:pt x="9793" y="20925"/>
                  </a:cubicBezTo>
                  <a:lnTo>
                    <a:pt x="9793" y="20883"/>
                  </a:lnTo>
                  <a:lnTo>
                    <a:pt x="9876" y="20736"/>
                  </a:lnTo>
                  <a:lnTo>
                    <a:pt x="9897" y="20715"/>
                  </a:lnTo>
                  <a:cubicBezTo>
                    <a:pt x="9939" y="20653"/>
                    <a:pt x="9981" y="20611"/>
                    <a:pt x="10002" y="20548"/>
                  </a:cubicBezTo>
                  <a:cubicBezTo>
                    <a:pt x="10169" y="20339"/>
                    <a:pt x="10253" y="20150"/>
                    <a:pt x="10316" y="19983"/>
                  </a:cubicBezTo>
                  <a:cubicBezTo>
                    <a:pt x="10483" y="19606"/>
                    <a:pt x="10630" y="19188"/>
                    <a:pt x="11215" y="19167"/>
                  </a:cubicBezTo>
                  <a:cubicBezTo>
                    <a:pt x="11236" y="19083"/>
                    <a:pt x="11320" y="18958"/>
                    <a:pt x="11508" y="18958"/>
                  </a:cubicBezTo>
                  <a:cubicBezTo>
                    <a:pt x="11613" y="18958"/>
                    <a:pt x="11822" y="18979"/>
                    <a:pt x="12575" y="19188"/>
                  </a:cubicBezTo>
                  <a:cubicBezTo>
                    <a:pt x="13454" y="19418"/>
                    <a:pt x="13873" y="19606"/>
                    <a:pt x="14228" y="19774"/>
                  </a:cubicBezTo>
                  <a:cubicBezTo>
                    <a:pt x="14647" y="19983"/>
                    <a:pt x="14898" y="20088"/>
                    <a:pt x="15923" y="20109"/>
                  </a:cubicBezTo>
                  <a:cubicBezTo>
                    <a:pt x="16656" y="20130"/>
                    <a:pt x="16990" y="20192"/>
                    <a:pt x="17262" y="20234"/>
                  </a:cubicBezTo>
                  <a:cubicBezTo>
                    <a:pt x="17409" y="20255"/>
                    <a:pt x="17513" y="20297"/>
                    <a:pt x="17639" y="20297"/>
                  </a:cubicBezTo>
                  <a:lnTo>
                    <a:pt x="17827" y="20297"/>
                  </a:lnTo>
                  <a:cubicBezTo>
                    <a:pt x="18016" y="20255"/>
                    <a:pt x="18246" y="20234"/>
                    <a:pt x="18560" y="20192"/>
                  </a:cubicBezTo>
                  <a:cubicBezTo>
                    <a:pt x="18643" y="20192"/>
                    <a:pt x="18685" y="20150"/>
                    <a:pt x="18769" y="20130"/>
                  </a:cubicBezTo>
                  <a:cubicBezTo>
                    <a:pt x="19522" y="19983"/>
                    <a:pt x="19773" y="19795"/>
                    <a:pt x="19920" y="19669"/>
                  </a:cubicBezTo>
                  <a:cubicBezTo>
                    <a:pt x="20045" y="19565"/>
                    <a:pt x="20192" y="19460"/>
                    <a:pt x="20464" y="19460"/>
                  </a:cubicBezTo>
                  <a:cubicBezTo>
                    <a:pt x="20631" y="19460"/>
                    <a:pt x="20840" y="19481"/>
                    <a:pt x="21175" y="19585"/>
                  </a:cubicBezTo>
                  <a:cubicBezTo>
                    <a:pt x="21866" y="19774"/>
                    <a:pt x="21991" y="19878"/>
                    <a:pt x="22179" y="20109"/>
                  </a:cubicBezTo>
                  <a:cubicBezTo>
                    <a:pt x="22242" y="20213"/>
                    <a:pt x="22389" y="20360"/>
                    <a:pt x="23163" y="20674"/>
                  </a:cubicBezTo>
                  <a:cubicBezTo>
                    <a:pt x="23749" y="20925"/>
                    <a:pt x="24062" y="21071"/>
                    <a:pt x="24314" y="21197"/>
                  </a:cubicBezTo>
                  <a:cubicBezTo>
                    <a:pt x="24837" y="21469"/>
                    <a:pt x="25130" y="21615"/>
                    <a:pt x="26741" y="21971"/>
                  </a:cubicBezTo>
                  <a:cubicBezTo>
                    <a:pt x="28896" y="22410"/>
                    <a:pt x="30779" y="22954"/>
                    <a:pt x="31177" y="23080"/>
                  </a:cubicBezTo>
                  <a:lnTo>
                    <a:pt x="31721" y="22829"/>
                  </a:lnTo>
                  <a:lnTo>
                    <a:pt x="31972" y="19690"/>
                  </a:lnTo>
                  <a:lnTo>
                    <a:pt x="33101" y="6320"/>
                  </a:lnTo>
                  <a:cubicBezTo>
                    <a:pt x="23581" y="5295"/>
                    <a:pt x="17367" y="3893"/>
                    <a:pt x="17304" y="3872"/>
                  </a:cubicBezTo>
                  <a:cubicBezTo>
                    <a:pt x="14689" y="3474"/>
                    <a:pt x="6487" y="1382"/>
                    <a:pt x="6403" y="1361"/>
                  </a:cubicBezTo>
                  <a:cubicBezTo>
                    <a:pt x="5482" y="1110"/>
                    <a:pt x="3829" y="671"/>
                    <a:pt x="14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1"/>
            <p:cNvSpPr/>
            <p:nvPr/>
          </p:nvSpPr>
          <p:spPr>
            <a:xfrm>
              <a:off x="1767875" y="2126150"/>
              <a:ext cx="600000" cy="495925"/>
            </a:xfrm>
            <a:custGeom>
              <a:rect b="b" l="l" r="r" t="t"/>
              <a:pathLst>
                <a:path extrusionOk="0" h="19837" w="24000">
                  <a:moveTo>
                    <a:pt x="4185" y="1"/>
                  </a:moveTo>
                  <a:cubicBezTo>
                    <a:pt x="4080" y="147"/>
                    <a:pt x="3913" y="147"/>
                    <a:pt x="3829" y="147"/>
                  </a:cubicBezTo>
                  <a:lnTo>
                    <a:pt x="3725" y="147"/>
                  </a:lnTo>
                  <a:cubicBezTo>
                    <a:pt x="3698" y="146"/>
                    <a:pt x="3673" y="145"/>
                    <a:pt x="3649" y="145"/>
                  </a:cubicBezTo>
                  <a:cubicBezTo>
                    <a:pt x="3379" y="145"/>
                    <a:pt x="3315" y="259"/>
                    <a:pt x="3181" y="587"/>
                  </a:cubicBezTo>
                  <a:cubicBezTo>
                    <a:pt x="3097" y="796"/>
                    <a:pt x="2971" y="1068"/>
                    <a:pt x="2762" y="1319"/>
                  </a:cubicBezTo>
                  <a:cubicBezTo>
                    <a:pt x="2657" y="1382"/>
                    <a:pt x="2637" y="1445"/>
                    <a:pt x="2595" y="1486"/>
                  </a:cubicBezTo>
                  <a:lnTo>
                    <a:pt x="2657" y="1528"/>
                  </a:lnTo>
                  <a:lnTo>
                    <a:pt x="2678" y="1570"/>
                  </a:lnTo>
                  <a:cubicBezTo>
                    <a:pt x="2699" y="1591"/>
                    <a:pt x="2720" y="1612"/>
                    <a:pt x="2720" y="1633"/>
                  </a:cubicBezTo>
                  <a:cubicBezTo>
                    <a:pt x="2720" y="1675"/>
                    <a:pt x="2762" y="1675"/>
                    <a:pt x="2762" y="1696"/>
                  </a:cubicBezTo>
                  <a:cubicBezTo>
                    <a:pt x="2825" y="1947"/>
                    <a:pt x="2804" y="3077"/>
                    <a:pt x="900" y="12304"/>
                  </a:cubicBezTo>
                  <a:lnTo>
                    <a:pt x="502" y="15631"/>
                  </a:lnTo>
                  <a:lnTo>
                    <a:pt x="356" y="15714"/>
                  </a:lnTo>
                  <a:cubicBezTo>
                    <a:pt x="209" y="15756"/>
                    <a:pt x="42" y="15924"/>
                    <a:pt x="0" y="16028"/>
                  </a:cubicBezTo>
                  <a:cubicBezTo>
                    <a:pt x="0" y="16070"/>
                    <a:pt x="42" y="16154"/>
                    <a:pt x="63" y="16217"/>
                  </a:cubicBezTo>
                  <a:cubicBezTo>
                    <a:pt x="188" y="16426"/>
                    <a:pt x="251" y="16635"/>
                    <a:pt x="272" y="16802"/>
                  </a:cubicBezTo>
                  <a:cubicBezTo>
                    <a:pt x="356" y="17200"/>
                    <a:pt x="460" y="17639"/>
                    <a:pt x="2574" y="18037"/>
                  </a:cubicBezTo>
                  <a:cubicBezTo>
                    <a:pt x="3306" y="18162"/>
                    <a:pt x="4394" y="18246"/>
                    <a:pt x="5963" y="18246"/>
                  </a:cubicBezTo>
                  <a:lnTo>
                    <a:pt x="6214" y="18246"/>
                  </a:lnTo>
                  <a:cubicBezTo>
                    <a:pt x="7093" y="18246"/>
                    <a:pt x="8056" y="18225"/>
                    <a:pt x="8976" y="18204"/>
                  </a:cubicBezTo>
                  <a:cubicBezTo>
                    <a:pt x="9374" y="18204"/>
                    <a:pt x="9792" y="18162"/>
                    <a:pt x="10211" y="18162"/>
                  </a:cubicBezTo>
                  <a:cubicBezTo>
                    <a:pt x="10776" y="18162"/>
                    <a:pt x="11383" y="18142"/>
                    <a:pt x="11906" y="18142"/>
                  </a:cubicBezTo>
                  <a:cubicBezTo>
                    <a:pt x="13559" y="18142"/>
                    <a:pt x="14647" y="18225"/>
                    <a:pt x="15337" y="18414"/>
                  </a:cubicBezTo>
                  <a:cubicBezTo>
                    <a:pt x="15693" y="18518"/>
                    <a:pt x="16007" y="18581"/>
                    <a:pt x="16258" y="18644"/>
                  </a:cubicBezTo>
                  <a:cubicBezTo>
                    <a:pt x="16676" y="18748"/>
                    <a:pt x="16948" y="18853"/>
                    <a:pt x="17158" y="18895"/>
                  </a:cubicBezTo>
                  <a:cubicBezTo>
                    <a:pt x="17534" y="18999"/>
                    <a:pt x="17743" y="19083"/>
                    <a:pt x="18246" y="19167"/>
                  </a:cubicBezTo>
                  <a:cubicBezTo>
                    <a:pt x="18455" y="19209"/>
                    <a:pt x="18727" y="19251"/>
                    <a:pt x="19103" y="19313"/>
                  </a:cubicBezTo>
                  <a:cubicBezTo>
                    <a:pt x="19208" y="19355"/>
                    <a:pt x="19313" y="19355"/>
                    <a:pt x="19417" y="19376"/>
                  </a:cubicBezTo>
                  <a:cubicBezTo>
                    <a:pt x="19438" y="19376"/>
                    <a:pt x="19501" y="19376"/>
                    <a:pt x="19522" y="19397"/>
                  </a:cubicBezTo>
                  <a:cubicBezTo>
                    <a:pt x="19606" y="19397"/>
                    <a:pt x="19668" y="19418"/>
                    <a:pt x="19731" y="19418"/>
                  </a:cubicBezTo>
                  <a:cubicBezTo>
                    <a:pt x="19773" y="19418"/>
                    <a:pt x="19815" y="19418"/>
                    <a:pt x="19857" y="19460"/>
                  </a:cubicBezTo>
                  <a:cubicBezTo>
                    <a:pt x="19940" y="19460"/>
                    <a:pt x="20024" y="19481"/>
                    <a:pt x="20066" y="19481"/>
                  </a:cubicBezTo>
                  <a:cubicBezTo>
                    <a:pt x="20087" y="19481"/>
                    <a:pt x="20150" y="19481"/>
                    <a:pt x="20171" y="19502"/>
                  </a:cubicBezTo>
                  <a:cubicBezTo>
                    <a:pt x="20275" y="19523"/>
                    <a:pt x="20380" y="19523"/>
                    <a:pt x="20484" y="19564"/>
                  </a:cubicBezTo>
                  <a:lnTo>
                    <a:pt x="20568" y="19564"/>
                  </a:lnTo>
                  <a:cubicBezTo>
                    <a:pt x="20652" y="19564"/>
                    <a:pt x="20715" y="19585"/>
                    <a:pt x="20777" y="19585"/>
                  </a:cubicBezTo>
                  <a:cubicBezTo>
                    <a:pt x="20819" y="19585"/>
                    <a:pt x="20861" y="19585"/>
                    <a:pt x="20903" y="19606"/>
                  </a:cubicBezTo>
                  <a:cubicBezTo>
                    <a:pt x="20966" y="19606"/>
                    <a:pt x="21007" y="19627"/>
                    <a:pt x="21070" y="19627"/>
                  </a:cubicBezTo>
                  <a:cubicBezTo>
                    <a:pt x="21112" y="19627"/>
                    <a:pt x="21133" y="19627"/>
                    <a:pt x="21196" y="19669"/>
                  </a:cubicBezTo>
                  <a:cubicBezTo>
                    <a:pt x="21238" y="19669"/>
                    <a:pt x="21321" y="19690"/>
                    <a:pt x="21384" y="19690"/>
                  </a:cubicBezTo>
                  <a:cubicBezTo>
                    <a:pt x="21426" y="19690"/>
                    <a:pt x="21489" y="19690"/>
                    <a:pt x="21510" y="19711"/>
                  </a:cubicBezTo>
                  <a:cubicBezTo>
                    <a:pt x="21551" y="19711"/>
                    <a:pt x="21635" y="19732"/>
                    <a:pt x="21698" y="19732"/>
                  </a:cubicBezTo>
                  <a:lnTo>
                    <a:pt x="21803" y="19732"/>
                  </a:lnTo>
                  <a:cubicBezTo>
                    <a:pt x="21844" y="19732"/>
                    <a:pt x="21907" y="19732"/>
                    <a:pt x="21949" y="19774"/>
                  </a:cubicBezTo>
                  <a:lnTo>
                    <a:pt x="22033" y="19774"/>
                  </a:lnTo>
                  <a:cubicBezTo>
                    <a:pt x="22075" y="19774"/>
                    <a:pt x="22137" y="19774"/>
                    <a:pt x="22179" y="19795"/>
                  </a:cubicBezTo>
                  <a:lnTo>
                    <a:pt x="22242" y="19795"/>
                  </a:lnTo>
                  <a:cubicBezTo>
                    <a:pt x="22326" y="19795"/>
                    <a:pt x="22367" y="19815"/>
                    <a:pt x="22430" y="19815"/>
                  </a:cubicBezTo>
                  <a:cubicBezTo>
                    <a:pt x="22535" y="19815"/>
                    <a:pt x="22598" y="19836"/>
                    <a:pt x="22681" y="19836"/>
                  </a:cubicBezTo>
                  <a:lnTo>
                    <a:pt x="23330" y="11990"/>
                  </a:lnTo>
                  <a:lnTo>
                    <a:pt x="23330" y="11948"/>
                  </a:lnTo>
                  <a:lnTo>
                    <a:pt x="23393" y="11300"/>
                  </a:lnTo>
                  <a:lnTo>
                    <a:pt x="24000" y="3809"/>
                  </a:lnTo>
                  <a:lnTo>
                    <a:pt x="23539" y="4018"/>
                  </a:lnTo>
                  <a:lnTo>
                    <a:pt x="23476" y="3997"/>
                  </a:lnTo>
                  <a:cubicBezTo>
                    <a:pt x="23435" y="3997"/>
                    <a:pt x="21405" y="3370"/>
                    <a:pt x="18999" y="2867"/>
                  </a:cubicBezTo>
                  <a:cubicBezTo>
                    <a:pt x="17325" y="2533"/>
                    <a:pt x="17011" y="2344"/>
                    <a:pt x="16467" y="2093"/>
                  </a:cubicBezTo>
                  <a:cubicBezTo>
                    <a:pt x="16195" y="1947"/>
                    <a:pt x="15881" y="1800"/>
                    <a:pt x="15337" y="1591"/>
                  </a:cubicBezTo>
                  <a:cubicBezTo>
                    <a:pt x="14479" y="1256"/>
                    <a:pt x="14291" y="1047"/>
                    <a:pt x="14103" y="838"/>
                  </a:cubicBezTo>
                  <a:cubicBezTo>
                    <a:pt x="14019" y="733"/>
                    <a:pt x="13977" y="670"/>
                    <a:pt x="13391" y="524"/>
                  </a:cubicBezTo>
                  <a:cubicBezTo>
                    <a:pt x="13119" y="440"/>
                    <a:pt x="12931" y="419"/>
                    <a:pt x="12826" y="419"/>
                  </a:cubicBezTo>
                  <a:cubicBezTo>
                    <a:pt x="12722" y="419"/>
                    <a:pt x="12659" y="440"/>
                    <a:pt x="12554" y="524"/>
                  </a:cubicBezTo>
                  <a:cubicBezTo>
                    <a:pt x="12429" y="629"/>
                    <a:pt x="12282" y="754"/>
                    <a:pt x="11968" y="859"/>
                  </a:cubicBezTo>
                  <a:cubicBezTo>
                    <a:pt x="11780" y="942"/>
                    <a:pt x="11508" y="1005"/>
                    <a:pt x="11194" y="1068"/>
                  </a:cubicBezTo>
                  <a:cubicBezTo>
                    <a:pt x="10550" y="1194"/>
                    <a:pt x="10211" y="1237"/>
                    <a:pt x="9956" y="1237"/>
                  </a:cubicBezTo>
                  <a:cubicBezTo>
                    <a:pt x="9788" y="1237"/>
                    <a:pt x="9657" y="1218"/>
                    <a:pt x="9499" y="1193"/>
                  </a:cubicBezTo>
                  <a:cubicBezTo>
                    <a:pt x="9290" y="1173"/>
                    <a:pt x="9039" y="1110"/>
                    <a:pt x="8474" y="1089"/>
                  </a:cubicBezTo>
                  <a:lnTo>
                    <a:pt x="8244" y="1089"/>
                  </a:lnTo>
                  <a:cubicBezTo>
                    <a:pt x="8035" y="1089"/>
                    <a:pt x="7846" y="1068"/>
                    <a:pt x="7700" y="1068"/>
                  </a:cubicBezTo>
                  <a:cubicBezTo>
                    <a:pt x="7010" y="1005"/>
                    <a:pt x="6738" y="880"/>
                    <a:pt x="6361" y="691"/>
                  </a:cubicBezTo>
                  <a:cubicBezTo>
                    <a:pt x="6068" y="566"/>
                    <a:pt x="5733" y="419"/>
                    <a:pt x="5106" y="231"/>
                  </a:cubicBezTo>
                  <a:cubicBezTo>
                    <a:pt x="5001" y="210"/>
                    <a:pt x="4917" y="168"/>
                    <a:pt x="4813" y="147"/>
                  </a:cubicBezTo>
                  <a:cubicBezTo>
                    <a:pt x="4541" y="64"/>
                    <a:pt x="4331" y="22"/>
                    <a:pt x="41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2365750" y="2124600"/>
              <a:ext cx="580150" cy="353100"/>
            </a:xfrm>
            <a:custGeom>
              <a:rect b="b" l="l" r="r" t="t"/>
              <a:pathLst>
                <a:path extrusionOk="0" h="14124" w="23206">
                  <a:moveTo>
                    <a:pt x="13183" y="0"/>
                  </a:moveTo>
                  <a:cubicBezTo>
                    <a:pt x="13099" y="0"/>
                    <a:pt x="13057" y="0"/>
                    <a:pt x="12953" y="21"/>
                  </a:cubicBezTo>
                  <a:cubicBezTo>
                    <a:pt x="12806" y="42"/>
                    <a:pt x="12660" y="84"/>
                    <a:pt x="12346" y="105"/>
                  </a:cubicBezTo>
                  <a:cubicBezTo>
                    <a:pt x="11174" y="209"/>
                    <a:pt x="9333" y="314"/>
                    <a:pt x="7952" y="314"/>
                  </a:cubicBezTo>
                  <a:lnTo>
                    <a:pt x="5985" y="314"/>
                  </a:lnTo>
                  <a:cubicBezTo>
                    <a:pt x="5839" y="314"/>
                    <a:pt x="5650" y="314"/>
                    <a:pt x="5504" y="293"/>
                  </a:cubicBezTo>
                  <a:lnTo>
                    <a:pt x="4709" y="293"/>
                  </a:lnTo>
                  <a:cubicBezTo>
                    <a:pt x="3924" y="356"/>
                    <a:pt x="3139" y="377"/>
                    <a:pt x="2470" y="377"/>
                  </a:cubicBezTo>
                  <a:cubicBezTo>
                    <a:pt x="1800" y="377"/>
                    <a:pt x="1246" y="356"/>
                    <a:pt x="921" y="335"/>
                  </a:cubicBezTo>
                  <a:lnTo>
                    <a:pt x="649" y="3369"/>
                  </a:lnTo>
                  <a:lnTo>
                    <a:pt x="1" y="11382"/>
                  </a:lnTo>
                  <a:cubicBezTo>
                    <a:pt x="796" y="11424"/>
                    <a:pt x="2972" y="11529"/>
                    <a:pt x="5043" y="11675"/>
                  </a:cubicBezTo>
                  <a:lnTo>
                    <a:pt x="5106" y="11675"/>
                  </a:lnTo>
                  <a:cubicBezTo>
                    <a:pt x="5211" y="11675"/>
                    <a:pt x="5315" y="11696"/>
                    <a:pt x="5441" y="11696"/>
                  </a:cubicBezTo>
                  <a:lnTo>
                    <a:pt x="5546" y="11696"/>
                  </a:lnTo>
                  <a:cubicBezTo>
                    <a:pt x="5629" y="11696"/>
                    <a:pt x="5713" y="11696"/>
                    <a:pt x="5776" y="11717"/>
                  </a:cubicBezTo>
                  <a:lnTo>
                    <a:pt x="5985" y="11717"/>
                  </a:lnTo>
                  <a:cubicBezTo>
                    <a:pt x="6069" y="11717"/>
                    <a:pt x="6152" y="11717"/>
                    <a:pt x="6215" y="11738"/>
                  </a:cubicBezTo>
                  <a:lnTo>
                    <a:pt x="6299" y="11738"/>
                  </a:lnTo>
                  <a:cubicBezTo>
                    <a:pt x="6403" y="11738"/>
                    <a:pt x="6487" y="11738"/>
                    <a:pt x="6592" y="11780"/>
                  </a:cubicBezTo>
                  <a:lnTo>
                    <a:pt x="6780" y="11780"/>
                  </a:lnTo>
                  <a:cubicBezTo>
                    <a:pt x="6885" y="11780"/>
                    <a:pt x="6989" y="11780"/>
                    <a:pt x="7094" y="11801"/>
                  </a:cubicBezTo>
                  <a:cubicBezTo>
                    <a:pt x="7157" y="11801"/>
                    <a:pt x="7240" y="11801"/>
                    <a:pt x="7324" y="11822"/>
                  </a:cubicBezTo>
                  <a:lnTo>
                    <a:pt x="7450" y="11822"/>
                  </a:lnTo>
                  <a:cubicBezTo>
                    <a:pt x="7533" y="11822"/>
                    <a:pt x="7617" y="11822"/>
                    <a:pt x="7680" y="11843"/>
                  </a:cubicBezTo>
                  <a:lnTo>
                    <a:pt x="7784" y="11843"/>
                  </a:lnTo>
                  <a:cubicBezTo>
                    <a:pt x="7868" y="11843"/>
                    <a:pt x="7952" y="11843"/>
                    <a:pt x="8036" y="11885"/>
                  </a:cubicBezTo>
                  <a:lnTo>
                    <a:pt x="8098" y="11885"/>
                  </a:lnTo>
                  <a:cubicBezTo>
                    <a:pt x="8182" y="11885"/>
                    <a:pt x="8245" y="11885"/>
                    <a:pt x="8308" y="11906"/>
                  </a:cubicBezTo>
                  <a:lnTo>
                    <a:pt x="9500" y="11906"/>
                  </a:lnTo>
                  <a:cubicBezTo>
                    <a:pt x="9751" y="11926"/>
                    <a:pt x="9919" y="12010"/>
                    <a:pt x="10128" y="12094"/>
                  </a:cubicBezTo>
                  <a:cubicBezTo>
                    <a:pt x="10484" y="12219"/>
                    <a:pt x="10881" y="12366"/>
                    <a:pt x="12011" y="12366"/>
                  </a:cubicBezTo>
                  <a:cubicBezTo>
                    <a:pt x="12743" y="12366"/>
                    <a:pt x="13078" y="12345"/>
                    <a:pt x="13329" y="12324"/>
                  </a:cubicBezTo>
                  <a:cubicBezTo>
                    <a:pt x="13476" y="12303"/>
                    <a:pt x="13601" y="12303"/>
                    <a:pt x="13706" y="12303"/>
                  </a:cubicBezTo>
                  <a:cubicBezTo>
                    <a:pt x="13852" y="12303"/>
                    <a:pt x="14041" y="12324"/>
                    <a:pt x="14313" y="12345"/>
                  </a:cubicBezTo>
                  <a:cubicBezTo>
                    <a:pt x="14354" y="12345"/>
                    <a:pt x="14438" y="12366"/>
                    <a:pt x="14522" y="12366"/>
                  </a:cubicBezTo>
                  <a:cubicBezTo>
                    <a:pt x="15066" y="12471"/>
                    <a:pt x="15170" y="12512"/>
                    <a:pt x="15296" y="12533"/>
                  </a:cubicBezTo>
                  <a:cubicBezTo>
                    <a:pt x="15463" y="12554"/>
                    <a:pt x="15631" y="12617"/>
                    <a:pt x="16426" y="12763"/>
                  </a:cubicBezTo>
                  <a:cubicBezTo>
                    <a:pt x="17723" y="13035"/>
                    <a:pt x="17995" y="13161"/>
                    <a:pt x="18393" y="13370"/>
                  </a:cubicBezTo>
                  <a:cubicBezTo>
                    <a:pt x="18455" y="13412"/>
                    <a:pt x="18560" y="13454"/>
                    <a:pt x="18665" y="13517"/>
                  </a:cubicBezTo>
                  <a:cubicBezTo>
                    <a:pt x="18770" y="13561"/>
                    <a:pt x="18909" y="13579"/>
                    <a:pt x="19064" y="13579"/>
                  </a:cubicBezTo>
                  <a:cubicBezTo>
                    <a:pt x="19278" y="13579"/>
                    <a:pt x="19522" y="13544"/>
                    <a:pt x="19753" y="13496"/>
                  </a:cubicBezTo>
                  <a:cubicBezTo>
                    <a:pt x="19816" y="13496"/>
                    <a:pt x="19878" y="13475"/>
                    <a:pt x="19962" y="13475"/>
                  </a:cubicBezTo>
                  <a:cubicBezTo>
                    <a:pt x="20108" y="13454"/>
                    <a:pt x="20297" y="13412"/>
                    <a:pt x="20422" y="13412"/>
                  </a:cubicBezTo>
                  <a:cubicBezTo>
                    <a:pt x="20632" y="13412"/>
                    <a:pt x="20799" y="13475"/>
                    <a:pt x="20924" y="13559"/>
                  </a:cubicBezTo>
                  <a:cubicBezTo>
                    <a:pt x="21029" y="13600"/>
                    <a:pt x="21113" y="13684"/>
                    <a:pt x="21176" y="13726"/>
                  </a:cubicBezTo>
                  <a:cubicBezTo>
                    <a:pt x="21217" y="13768"/>
                    <a:pt x="21238" y="13768"/>
                    <a:pt x="21259" y="13789"/>
                  </a:cubicBezTo>
                  <a:cubicBezTo>
                    <a:pt x="21322" y="13831"/>
                    <a:pt x="21364" y="13872"/>
                    <a:pt x="21385" y="13893"/>
                  </a:cubicBezTo>
                  <a:cubicBezTo>
                    <a:pt x="21427" y="13914"/>
                    <a:pt x="21448" y="13914"/>
                    <a:pt x="21448" y="13935"/>
                  </a:cubicBezTo>
                  <a:lnTo>
                    <a:pt x="21552" y="14040"/>
                  </a:lnTo>
                  <a:lnTo>
                    <a:pt x="21594" y="14103"/>
                  </a:lnTo>
                  <a:lnTo>
                    <a:pt x="21636" y="14123"/>
                  </a:lnTo>
                  <a:lnTo>
                    <a:pt x="21699" y="14040"/>
                  </a:lnTo>
                  <a:lnTo>
                    <a:pt x="21740" y="14019"/>
                  </a:lnTo>
                  <a:lnTo>
                    <a:pt x="21824" y="13935"/>
                  </a:lnTo>
                  <a:lnTo>
                    <a:pt x="21866" y="13893"/>
                  </a:lnTo>
                  <a:cubicBezTo>
                    <a:pt x="21887" y="13872"/>
                    <a:pt x="21908" y="13831"/>
                    <a:pt x="21950" y="13789"/>
                  </a:cubicBezTo>
                  <a:cubicBezTo>
                    <a:pt x="21971" y="13768"/>
                    <a:pt x="21971" y="13726"/>
                    <a:pt x="21992" y="13726"/>
                  </a:cubicBezTo>
                  <a:cubicBezTo>
                    <a:pt x="22033" y="13705"/>
                    <a:pt x="22054" y="13663"/>
                    <a:pt x="22075" y="13621"/>
                  </a:cubicBezTo>
                  <a:cubicBezTo>
                    <a:pt x="22096" y="13600"/>
                    <a:pt x="22096" y="13579"/>
                    <a:pt x="22138" y="13559"/>
                  </a:cubicBezTo>
                  <a:cubicBezTo>
                    <a:pt x="22159" y="13517"/>
                    <a:pt x="22180" y="13475"/>
                    <a:pt x="22180" y="13454"/>
                  </a:cubicBezTo>
                  <a:cubicBezTo>
                    <a:pt x="22201" y="13412"/>
                    <a:pt x="22201" y="13391"/>
                    <a:pt x="22222" y="13370"/>
                  </a:cubicBezTo>
                  <a:cubicBezTo>
                    <a:pt x="22264" y="13307"/>
                    <a:pt x="22284" y="13287"/>
                    <a:pt x="22284" y="13245"/>
                  </a:cubicBezTo>
                  <a:cubicBezTo>
                    <a:pt x="22284" y="13203"/>
                    <a:pt x="22305" y="13182"/>
                    <a:pt x="22305" y="13161"/>
                  </a:cubicBezTo>
                  <a:cubicBezTo>
                    <a:pt x="22347" y="13077"/>
                    <a:pt x="22368" y="13035"/>
                    <a:pt x="22389" y="12952"/>
                  </a:cubicBezTo>
                  <a:cubicBezTo>
                    <a:pt x="22410" y="12889"/>
                    <a:pt x="22410" y="12847"/>
                    <a:pt x="22431" y="12784"/>
                  </a:cubicBezTo>
                  <a:cubicBezTo>
                    <a:pt x="22431" y="12763"/>
                    <a:pt x="22431" y="12743"/>
                    <a:pt x="22473" y="12722"/>
                  </a:cubicBezTo>
                  <a:cubicBezTo>
                    <a:pt x="22473" y="12659"/>
                    <a:pt x="22494" y="12638"/>
                    <a:pt x="22494" y="12575"/>
                  </a:cubicBezTo>
                  <a:cubicBezTo>
                    <a:pt x="22494" y="12554"/>
                    <a:pt x="22515" y="12512"/>
                    <a:pt x="22515" y="12471"/>
                  </a:cubicBezTo>
                  <a:cubicBezTo>
                    <a:pt x="22515" y="12429"/>
                    <a:pt x="22556" y="12408"/>
                    <a:pt x="22556" y="12345"/>
                  </a:cubicBezTo>
                  <a:cubicBezTo>
                    <a:pt x="22556" y="12324"/>
                    <a:pt x="22577" y="12261"/>
                    <a:pt x="22577" y="12219"/>
                  </a:cubicBezTo>
                  <a:cubicBezTo>
                    <a:pt x="22577" y="12157"/>
                    <a:pt x="22598" y="12115"/>
                    <a:pt x="22598" y="12052"/>
                  </a:cubicBezTo>
                  <a:cubicBezTo>
                    <a:pt x="22598" y="12010"/>
                    <a:pt x="22619" y="11947"/>
                    <a:pt x="22619" y="11926"/>
                  </a:cubicBezTo>
                  <a:cubicBezTo>
                    <a:pt x="22619" y="11885"/>
                    <a:pt x="22661" y="11822"/>
                    <a:pt x="22661" y="11738"/>
                  </a:cubicBezTo>
                  <a:cubicBezTo>
                    <a:pt x="22661" y="11696"/>
                    <a:pt x="22682" y="11634"/>
                    <a:pt x="22682" y="11592"/>
                  </a:cubicBezTo>
                  <a:cubicBezTo>
                    <a:pt x="22682" y="11529"/>
                    <a:pt x="22703" y="11466"/>
                    <a:pt x="22703" y="11403"/>
                  </a:cubicBezTo>
                  <a:cubicBezTo>
                    <a:pt x="22703" y="11362"/>
                    <a:pt x="22724" y="11299"/>
                    <a:pt x="22724" y="11215"/>
                  </a:cubicBezTo>
                  <a:cubicBezTo>
                    <a:pt x="22724" y="11152"/>
                    <a:pt x="22766" y="11090"/>
                    <a:pt x="22766" y="11006"/>
                  </a:cubicBezTo>
                  <a:cubicBezTo>
                    <a:pt x="22766" y="10964"/>
                    <a:pt x="22787" y="10880"/>
                    <a:pt x="22787" y="10838"/>
                  </a:cubicBezTo>
                  <a:lnTo>
                    <a:pt x="22787" y="10734"/>
                  </a:lnTo>
                  <a:lnTo>
                    <a:pt x="22724" y="10671"/>
                  </a:lnTo>
                  <a:cubicBezTo>
                    <a:pt x="22054" y="9834"/>
                    <a:pt x="22284" y="7616"/>
                    <a:pt x="22661" y="5963"/>
                  </a:cubicBezTo>
                  <a:cubicBezTo>
                    <a:pt x="22808" y="5294"/>
                    <a:pt x="22975" y="4875"/>
                    <a:pt x="23101" y="4603"/>
                  </a:cubicBezTo>
                  <a:cubicBezTo>
                    <a:pt x="23142" y="4499"/>
                    <a:pt x="23205" y="4373"/>
                    <a:pt x="23205" y="4352"/>
                  </a:cubicBezTo>
                  <a:cubicBezTo>
                    <a:pt x="23205" y="4310"/>
                    <a:pt x="23184" y="4268"/>
                    <a:pt x="23017" y="4038"/>
                  </a:cubicBezTo>
                  <a:cubicBezTo>
                    <a:pt x="22829" y="3766"/>
                    <a:pt x="22766" y="3683"/>
                    <a:pt x="22682" y="3641"/>
                  </a:cubicBezTo>
                  <a:cubicBezTo>
                    <a:pt x="22473" y="3432"/>
                    <a:pt x="22452" y="3348"/>
                    <a:pt x="22305" y="2678"/>
                  </a:cubicBezTo>
                  <a:cubicBezTo>
                    <a:pt x="22284" y="2532"/>
                    <a:pt x="22264" y="2427"/>
                    <a:pt x="22243" y="2302"/>
                  </a:cubicBezTo>
                  <a:cubicBezTo>
                    <a:pt x="22243" y="2281"/>
                    <a:pt x="22201" y="2218"/>
                    <a:pt x="22201" y="2197"/>
                  </a:cubicBezTo>
                  <a:cubicBezTo>
                    <a:pt x="22180" y="2113"/>
                    <a:pt x="22180" y="2071"/>
                    <a:pt x="22180" y="1988"/>
                  </a:cubicBezTo>
                  <a:cubicBezTo>
                    <a:pt x="22180" y="1946"/>
                    <a:pt x="22159" y="1904"/>
                    <a:pt x="22159" y="1883"/>
                  </a:cubicBezTo>
                  <a:cubicBezTo>
                    <a:pt x="22159" y="1841"/>
                    <a:pt x="22138" y="1779"/>
                    <a:pt x="22138" y="1737"/>
                  </a:cubicBezTo>
                  <a:cubicBezTo>
                    <a:pt x="22138" y="1695"/>
                    <a:pt x="22138" y="1653"/>
                    <a:pt x="22096" y="1632"/>
                  </a:cubicBezTo>
                  <a:cubicBezTo>
                    <a:pt x="22096" y="1590"/>
                    <a:pt x="22096" y="1569"/>
                    <a:pt x="22075" y="1548"/>
                  </a:cubicBezTo>
                  <a:lnTo>
                    <a:pt x="21678" y="1548"/>
                  </a:lnTo>
                  <a:cubicBezTo>
                    <a:pt x="21636" y="1548"/>
                    <a:pt x="21615" y="1548"/>
                    <a:pt x="21552" y="1527"/>
                  </a:cubicBezTo>
                  <a:lnTo>
                    <a:pt x="21531" y="1527"/>
                  </a:lnTo>
                  <a:cubicBezTo>
                    <a:pt x="21468" y="1527"/>
                    <a:pt x="21427" y="1527"/>
                    <a:pt x="21385" y="1486"/>
                  </a:cubicBezTo>
                  <a:lnTo>
                    <a:pt x="21364" y="1486"/>
                  </a:lnTo>
                  <a:cubicBezTo>
                    <a:pt x="21322" y="1486"/>
                    <a:pt x="21259" y="1465"/>
                    <a:pt x="21217" y="1465"/>
                  </a:cubicBezTo>
                  <a:cubicBezTo>
                    <a:pt x="20904" y="1423"/>
                    <a:pt x="20506" y="1381"/>
                    <a:pt x="20108" y="1318"/>
                  </a:cubicBezTo>
                  <a:lnTo>
                    <a:pt x="20088" y="1318"/>
                  </a:lnTo>
                  <a:cubicBezTo>
                    <a:pt x="20004" y="1318"/>
                    <a:pt x="19920" y="1276"/>
                    <a:pt x="19857" y="1276"/>
                  </a:cubicBezTo>
                  <a:cubicBezTo>
                    <a:pt x="19795" y="1276"/>
                    <a:pt x="19774" y="1276"/>
                    <a:pt x="19711" y="1255"/>
                  </a:cubicBezTo>
                  <a:cubicBezTo>
                    <a:pt x="19669" y="1255"/>
                    <a:pt x="19648" y="1255"/>
                    <a:pt x="19585" y="1235"/>
                  </a:cubicBezTo>
                  <a:cubicBezTo>
                    <a:pt x="19543" y="1235"/>
                    <a:pt x="19481" y="1214"/>
                    <a:pt x="19439" y="1214"/>
                  </a:cubicBezTo>
                  <a:cubicBezTo>
                    <a:pt x="19397" y="1214"/>
                    <a:pt x="19355" y="1214"/>
                    <a:pt x="19334" y="1172"/>
                  </a:cubicBezTo>
                  <a:cubicBezTo>
                    <a:pt x="19271" y="1172"/>
                    <a:pt x="19251" y="1172"/>
                    <a:pt x="19188" y="1151"/>
                  </a:cubicBezTo>
                  <a:cubicBezTo>
                    <a:pt x="19146" y="1151"/>
                    <a:pt x="19083" y="1130"/>
                    <a:pt x="19062" y="1130"/>
                  </a:cubicBezTo>
                  <a:cubicBezTo>
                    <a:pt x="19020" y="1130"/>
                    <a:pt x="18979" y="1130"/>
                    <a:pt x="18937" y="1109"/>
                  </a:cubicBezTo>
                  <a:cubicBezTo>
                    <a:pt x="18874" y="1109"/>
                    <a:pt x="18832" y="1067"/>
                    <a:pt x="18811" y="1067"/>
                  </a:cubicBezTo>
                  <a:cubicBezTo>
                    <a:pt x="18748" y="1067"/>
                    <a:pt x="18707" y="1046"/>
                    <a:pt x="18644" y="1046"/>
                  </a:cubicBezTo>
                  <a:cubicBezTo>
                    <a:pt x="18623" y="1046"/>
                    <a:pt x="18560" y="1046"/>
                    <a:pt x="18539" y="1025"/>
                  </a:cubicBezTo>
                  <a:cubicBezTo>
                    <a:pt x="18497" y="1025"/>
                    <a:pt x="18435" y="983"/>
                    <a:pt x="18393" y="983"/>
                  </a:cubicBezTo>
                  <a:cubicBezTo>
                    <a:pt x="18351" y="983"/>
                    <a:pt x="18309" y="983"/>
                    <a:pt x="18288" y="963"/>
                  </a:cubicBezTo>
                  <a:cubicBezTo>
                    <a:pt x="18225" y="963"/>
                    <a:pt x="18183" y="942"/>
                    <a:pt x="18121" y="942"/>
                  </a:cubicBezTo>
                  <a:cubicBezTo>
                    <a:pt x="18079" y="942"/>
                    <a:pt x="18037" y="942"/>
                    <a:pt x="17995" y="921"/>
                  </a:cubicBezTo>
                  <a:cubicBezTo>
                    <a:pt x="17932" y="921"/>
                    <a:pt x="17891" y="879"/>
                    <a:pt x="17828" y="879"/>
                  </a:cubicBezTo>
                  <a:cubicBezTo>
                    <a:pt x="17786" y="879"/>
                    <a:pt x="17765" y="879"/>
                    <a:pt x="17702" y="858"/>
                  </a:cubicBezTo>
                  <a:cubicBezTo>
                    <a:pt x="17660" y="858"/>
                    <a:pt x="17598" y="837"/>
                    <a:pt x="17556" y="837"/>
                  </a:cubicBezTo>
                  <a:cubicBezTo>
                    <a:pt x="17493" y="837"/>
                    <a:pt x="17472" y="837"/>
                    <a:pt x="17409" y="816"/>
                  </a:cubicBezTo>
                  <a:cubicBezTo>
                    <a:pt x="17367" y="816"/>
                    <a:pt x="17305" y="774"/>
                    <a:pt x="17263" y="774"/>
                  </a:cubicBezTo>
                  <a:cubicBezTo>
                    <a:pt x="17242" y="774"/>
                    <a:pt x="17179" y="774"/>
                    <a:pt x="17158" y="753"/>
                  </a:cubicBezTo>
                  <a:cubicBezTo>
                    <a:pt x="17095" y="753"/>
                    <a:pt x="17054" y="732"/>
                    <a:pt x="16991" y="732"/>
                  </a:cubicBezTo>
                  <a:cubicBezTo>
                    <a:pt x="16970" y="732"/>
                    <a:pt x="16928" y="732"/>
                    <a:pt x="16886" y="711"/>
                  </a:cubicBezTo>
                  <a:cubicBezTo>
                    <a:pt x="16844" y="711"/>
                    <a:pt x="16782" y="670"/>
                    <a:pt x="16719" y="670"/>
                  </a:cubicBezTo>
                  <a:cubicBezTo>
                    <a:pt x="16677" y="670"/>
                    <a:pt x="16656" y="670"/>
                    <a:pt x="16635" y="649"/>
                  </a:cubicBezTo>
                  <a:cubicBezTo>
                    <a:pt x="16572" y="649"/>
                    <a:pt x="16530" y="628"/>
                    <a:pt x="16447" y="628"/>
                  </a:cubicBezTo>
                  <a:cubicBezTo>
                    <a:pt x="16426" y="628"/>
                    <a:pt x="16405" y="628"/>
                    <a:pt x="16342" y="607"/>
                  </a:cubicBezTo>
                  <a:cubicBezTo>
                    <a:pt x="16300" y="607"/>
                    <a:pt x="16238" y="565"/>
                    <a:pt x="16196" y="565"/>
                  </a:cubicBezTo>
                  <a:cubicBezTo>
                    <a:pt x="16154" y="565"/>
                    <a:pt x="16133" y="565"/>
                    <a:pt x="16112" y="544"/>
                  </a:cubicBezTo>
                  <a:cubicBezTo>
                    <a:pt x="16049" y="544"/>
                    <a:pt x="16007" y="523"/>
                    <a:pt x="15945" y="523"/>
                  </a:cubicBezTo>
                  <a:cubicBezTo>
                    <a:pt x="15924" y="523"/>
                    <a:pt x="15903" y="523"/>
                    <a:pt x="15840" y="502"/>
                  </a:cubicBezTo>
                  <a:cubicBezTo>
                    <a:pt x="15798" y="502"/>
                    <a:pt x="15735" y="460"/>
                    <a:pt x="15694" y="460"/>
                  </a:cubicBezTo>
                  <a:cubicBezTo>
                    <a:pt x="15673" y="460"/>
                    <a:pt x="15610" y="460"/>
                    <a:pt x="15589" y="439"/>
                  </a:cubicBezTo>
                  <a:cubicBezTo>
                    <a:pt x="15526" y="439"/>
                    <a:pt x="15505" y="419"/>
                    <a:pt x="15463" y="419"/>
                  </a:cubicBezTo>
                  <a:cubicBezTo>
                    <a:pt x="15401" y="419"/>
                    <a:pt x="15380" y="398"/>
                    <a:pt x="15317" y="398"/>
                  </a:cubicBezTo>
                  <a:cubicBezTo>
                    <a:pt x="15296" y="398"/>
                    <a:pt x="15254" y="356"/>
                    <a:pt x="15212" y="356"/>
                  </a:cubicBezTo>
                  <a:cubicBezTo>
                    <a:pt x="15150" y="335"/>
                    <a:pt x="15087" y="335"/>
                    <a:pt x="15003" y="314"/>
                  </a:cubicBezTo>
                  <a:lnTo>
                    <a:pt x="14857" y="293"/>
                  </a:lnTo>
                  <a:cubicBezTo>
                    <a:pt x="14020" y="126"/>
                    <a:pt x="13601" y="42"/>
                    <a:pt x="13371" y="21"/>
                  </a:cubicBezTo>
                  <a:cubicBezTo>
                    <a:pt x="13287" y="21"/>
                    <a:pt x="13225" y="0"/>
                    <a:pt x="131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1"/>
            <p:cNvSpPr/>
            <p:nvPr/>
          </p:nvSpPr>
          <p:spPr>
            <a:xfrm>
              <a:off x="2389825" y="1791375"/>
              <a:ext cx="525725" cy="355725"/>
            </a:xfrm>
            <a:custGeom>
              <a:rect b="b" l="l" r="r" t="t"/>
              <a:pathLst>
                <a:path extrusionOk="0" h="14229" w="21029">
                  <a:moveTo>
                    <a:pt x="1109" y="1"/>
                  </a:moveTo>
                  <a:lnTo>
                    <a:pt x="0" y="12994"/>
                  </a:lnTo>
                  <a:cubicBezTo>
                    <a:pt x="1319" y="13036"/>
                    <a:pt x="5733" y="13203"/>
                    <a:pt x="6947" y="13203"/>
                  </a:cubicBezTo>
                  <a:lnTo>
                    <a:pt x="7470" y="13203"/>
                  </a:lnTo>
                  <a:cubicBezTo>
                    <a:pt x="8746" y="13183"/>
                    <a:pt x="10232" y="13099"/>
                    <a:pt x="11278" y="12994"/>
                  </a:cubicBezTo>
                  <a:cubicBezTo>
                    <a:pt x="11571" y="12973"/>
                    <a:pt x="11718" y="12931"/>
                    <a:pt x="11864" y="12911"/>
                  </a:cubicBezTo>
                  <a:cubicBezTo>
                    <a:pt x="11969" y="12890"/>
                    <a:pt x="12073" y="12890"/>
                    <a:pt x="12178" y="12890"/>
                  </a:cubicBezTo>
                  <a:cubicBezTo>
                    <a:pt x="12408" y="12890"/>
                    <a:pt x="12764" y="12973"/>
                    <a:pt x="13956" y="13183"/>
                  </a:cubicBezTo>
                  <a:lnTo>
                    <a:pt x="14103" y="13203"/>
                  </a:lnTo>
                  <a:cubicBezTo>
                    <a:pt x="16300" y="13622"/>
                    <a:pt x="20171" y="14145"/>
                    <a:pt x="21029" y="14229"/>
                  </a:cubicBezTo>
                  <a:lnTo>
                    <a:pt x="21029" y="14166"/>
                  </a:lnTo>
                  <a:lnTo>
                    <a:pt x="21029" y="14082"/>
                  </a:lnTo>
                  <a:lnTo>
                    <a:pt x="21029" y="13978"/>
                  </a:lnTo>
                  <a:lnTo>
                    <a:pt x="21029" y="13915"/>
                  </a:lnTo>
                  <a:lnTo>
                    <a:pt x="21029" y="13810"/>
                  </a:lnTo>
                  <a:lnTo>
                    <a:pt x="21029" y="13706"/>
                  </a:lnTo>
                  <a:lnTo>
                    <a:pt x="21029" y="13601"/>
                  </a:lnTo>
                  <a:lnTo>
                    <a:pt x="21029" y="13496"/>
                  </a:lnTo>
                  <a:lnTo>
                    <a:pt x="21029" y="13350"/>
                  </a:lnTo>
                  <a:lnTo>
                    <a:pt x="21029" y="13245"/>
                  </a:lnTo>
                  <a:cubicBezTo>
                    <a:pt x="21029" y="13203"/>
                    <a:pt x="21029" y="13183"/>
                    <a:pt x="21008" y="13120"/>
                  </a:cubicBezTo>
                  <a:lnTo>
                    <a:pt x="21008" y="13015"/>
                  </a:lnTo>
                  <a:cubicBezTo>
                    <a:pt x="21008" y="12973"/>
                    <a:pt x="20987" y="12911"/>
                    <a:pt x="20987" y="12869"/>
                  </a:cubicBezTo>
                  <a:cubicBezTo>
                    <a:pt x="20987" y="12827"/>
                    <a:pt x="20987" y="12806"/>
                    <a:pt x="20945" y="12785"/>
                  </a:cubicBezTo>
                  <a:cubicBezTo>
                    <a:pt x="20924" y="12701"/>
                    <a:pt x="20924" y="12618"/>
                    <a:pt x="20903" y="12576"/>
                  </a:cubicBezTo>
                  <a:cubicBezTo>
                    <a:pt x="20673" y="11676"/>
                    <a:pt x="20673" y="11237"/>
                    <a:pt x="20736" y="9730"/>
                  </a:cubicBezTo>
                  <a:lnTo>
                    <a:pt x="20777" y="9354"/>
                  </a:lnTo>
                  <a:cubicBezTo>
                    <a:pt x="20798" y="8810"/>
                    <a:pt x="20819" y="8412"/>
                    <a:pt x="20861" y="8098"/>
                  </a:cubicBezTo>
                  <a:cubicBezTo>
                    <a:pt x="20903" y="7429"/>
                    <a:pt x="20924" y="7240"/>
                    <a:pt x="20694" y="6633"/>
                  </a:cubicBezTo>
                  <a:cubicBezTo>
                    <a:pt x="20610" y="6403"/>
                    <a:pt x="20505" y="6382"/>
                    <a:pt x="20359" y="6320"/>
                  </a:cubicBezTo>
                  <a:cubicBezTo>
                    <a:pt x="19773" y="6131"/>
                    <a:pt x="19669" y="5671"/>
                    <a:pt x="19941" y="4395"/>
                  </a:cubicBezTo>
                  <a:cubicBezTo>
                    <a:pt x="20254" y="2930"/>
                    <a:pt x="20401" y="1905"/>
                    <a:pt x="20464" y="1423"/>
                  </a:cubicBezTo>
                  <a:cubicBezTo>
                    <a:pt x="20422" y="1423"/>
                    <a:pt x="20380" y="1403"/>
                    <a:pt x="20317" y="1403"/>
                  </a:cubicBezTo>
                  <a:cubicBezTo>
                    <a:pt x="15484" y="1172"/>
                    <a:pt x="8453" y="628"/>
                    <a:pt x="8370" y="628"/>
                  </a:cubicBezTo>
                  <a:cubicBezTo>
                    <a:pt x="6026" y="440"/>
                    <a:pt x="3557" y="231"/>
                    <a:pt x="11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1"/>
            <p:cNvSpPr/>
            <p:nvPr/>
          </p:nvSpPr>
          <p:spPr>
            <a:xfrm>
              <a:off x="1016175" y="2256400"/>
              <a:ext cx="549275" cy="864175"/>
            </a:xfrm>
            <a:custGeom>
              <a:rect b="b" l="l" r="r" t="t"/>
              <a:pathLst>
                <a:path extrusionOk="0" h="34567" w="21971">
                  <a:moveTo>
                    <a:pt x="3704" y="1"/>
                  </a:moveTo>
                  <a:lnTo>
                    <a:pt x="1" y="12555"/>
                  </a:lnTo>
                  <a:cubicBezTo>
                    <a:pt x="733" y="13664"/>
                    <a:pt x="4123" y="18769"/>
                    <a:pt x="4374" y="19439"/>
                  </a:cubicBezTo>
                  <a:cubicBezTo>
                    <a:pt x="4520" y="19857"/>
                    <a:pt x="4604" y="20192"/>
                    <a:pt x="4688" y="20485"/>
                  </a:cubicBezTo>
                  <a:cubicBezTo>
                    <a:pt x="4730" y="20694"/>
                    <a:pt x="4751" y="20883"/>
                    <a:pt x="4834" y="21029"/>
                  </a:cubicBezTo>
                  <a:cubicBezTo>
                    <a:pt x="4918" y="21238"/>
                    <a:pt x="5064" y="21447"/>
                    <a:pt x="5462" y="21929"/>
                  </a:cubicBezTo>
                  <a:cubicBezTo>
                    <a:pt x="5692" y="22180"/>
                    <a:pt x="6006" y="22577"/>
                    <a:pt x="6424" y="23100"/>
                  </a:cubicBezTo>
                  <a:cubicBezTo>
                    <a:pt x="7533" y="24460"/>
                    <a:pt x="8161" y="25402"/>
                    <a:pt x="8726" y="26741"/>
                  </a:cubicBezTo>
                  <a:cubicBezTo>
                    <a:pt x="8810" y="26929"/>
                    <a:pt x="8893" y="27139"/>
                    <a:pt x="8977" y="27348"/>
                  </a:cubicBezTo>
                  <a:cubicBezTo>
                    <a:pt x="9207" y="27934"/>
                    <a:pt x="9521" y="28938"/>
                    <a:pt x="9856" y="29984"/>
                  </a:cubicBezTo>
                  <a:cubicBezTo>
                    <a:pt x="10253" y="31261"/>
                    <a:pt x="10860" y="33102"/>
                    <a:pt x="11174" y="33751"/>
                  </a:cubicBezTo>
                  <a:cubicBezTo>
                    <a:pt x="11216" y="33855"/>
                    <a:pt x="11237" y="33897"/>
                    <a:pt x="11300" y="33960"/>
                  </a:cubicBezTo>
                  <a:cubicBezTo>
                    <a:pt x="11342" y="33960"/>
                    <a:pt x="11404" y="33981"/>
                    <a:pt x="11446" y="34002"/>
                  </a:cubicBezTo>
                  <a:lnTo>
                    <a:pt x="11488" y="34002"/>
                  </a:lnTo>
                  <a:cubicBezTo>
                    <a:pt x="11530" y="34044"/>
                    <a:pt x="11614" y="34064"/>
                    <a:pt x="11655" y="34064"/>
                  </a:cubicBezTo>
                  <a:lnTo>
                    <a:pt x="11697" y="34064"/>
                  </a:lnTo>
                  <a:cubicBezTo>
                    <a:pt x="11760" y="34085"/>
                    <a:pt x="11823" y="34106"/>
                    <a:pt x="11906" y="34148"/>
                  </a:cubicBezTo>
                  <a:lnTo>
                    <a:pt x="11927" y="34148"/>
                  </a:lnTo>
                  <a:lnTo>
                    <a:pt x="12158" y="34211"/>
                  </a:lnTo>
                  <a:lnTo>
                    <a:pt x="12178" y="34211"/>
                  </a:lnTo>
                  <a:cubicBezTo>
                    <a:pt x="12346" y="34274"/>
                    <a:pt x="12534" y="34357"/>
                    <a:pt x="12681" y="34399"/>
                  </a:cubicBezTo>
                  <a:lnTo>
                    <a:pt x="12702" y="34399"/>
                  </a:lnTo>
                  <a:cubicBezTo>
                    <a:pt x="12785" y="34420"/>
                    <a:pt x="12869" y="34462"/>
                    <a:pt x="12911" y="34483"/>
                  </a:cubicBezTo>
                  <a:cubicBezTo>
                    <a:pt x="12994" y="34504"/>
                    <a:pt x="13057" y="34525"/>
                    <a:pt x="13099" y="34567"/>
                  </a:cubicBezTo>
                  <a:cubicBezTo>
                    <a:pt x="13120" y="34525"/>
                    <a:pt x="13120" y="34504"/>
                    <a:pt x="13162" y="34483"/>
                  </a:cubicBezTo>
                  <a:cubicBezTo>
                    <a:pt x="13183" y="34462"/>
                    <a:pt x="13183" y="34399"/>
                    <a:pt x="13204" y="34378"/>
                  </a:cubicBezTo>
                  <a:cubicBezTo>
                    <a:pt x="13225" y="34357"/>
                    <a:pt x="13225" y="34316"/>
                    <a:pt x="13266" y="34295"/>
                  </a:cubicBezTo>
                  <a:cubicBezTo>
                    <a:pt x="13287" y="34274"/>
                    <a:pt x="13287" y="34211"/>
                    <a:pt x="13308" y="34190"/>
                  </a:cubicBezTo>
                  <a:cubicBezTo>
                    <a:pt x="13308" y="34169"/>
                    <a:pt x="13329" y="34148"/>
                    <a:pt x="13329" y="34106"/>
                  </a:cubicBezTo>
                  <a:cubicBezTo>
                    <a:pt x="13329" y="34085"/>
                    <a:pt x="13371" y="34064"/>
                    <a:pt x="13371" y="34002"/>
                  </a:cubicBezTo>
                  <a:cubicBezTo>
                    <a:pt x="13371" y="33981"/>
                    <a:pt x="13392" y="33960"/>
                    <a:pt x="13392" y="33939"/>
                  </a:cubicBezTo>
                  <a:cubicBezTo>
                    <a:pt x="13392" y="33897"/>
                    <a:pt x="13413" y="33876"/>
                    <a:pt x="13413" y="33834"/>
                  </a:cubicBezTo>
                  <a:cubicBezTo>
                    <a:pt x="13413" y="33792"/>
                    <a:pt x="13434" y="33771"/>
                    <a:pt x="13434" y="33751"/>
                  </a:cubicBezTo>
                  <a:cubicBezTo>
                    <a:pt x="13434" y="33730"/>
                    <a:pt x="13476" y="33688"/>
                    <a:pt x="13476" y="33646"/>
                  </a:cubicBezTo>
                  <a:cubicBezTo>
                    <a:pt x="13476" y="33625"/>
                    <a:pt x="13476" y="33583"/>
                    <a:pt x="13497" y="33562"/>
                  </a:cubicBezTo>
                  <a:lnTo>
                    <a:pt x="13497" y="33479"/>
                  </a:lnTo>
                  <a:lnTo>
                    <a:pt x="13497" y="33416"/>
                  </a:lnTo>
                  <a:lnTo>
                    <a:pt x="13497" y="33332"/>
                  </a:lnTo>
                  <a:lnTo>
                    <a:pt x="13497" y="33248"/>
                  </a:lnTo>
                  <a:lnTo>
                    <a:pt x="13497" y="33165"/>
                  </a:lnTo>
                  <a:lnTo>
                    <a:pt x="13497" y="33102"/>
                  </a:lnTo>
                  <a:lnTo>
                    <a:pt x="13497" y="33018"/>
                  </a:lnTo>
                  <a:lnTo>
                    <a:pt x="13497" y="32935"/>
                  </a:lnTo>
                  <a:lnTo>
                    <a:pt x="13497" y="32851"/>
                  </a:lnTo>
                  <a:lnTo>
                    <a:pt x="13497" y="32788"/>
                  </a:lnTo>
                  <a:lnTo>
                    <a:pt x="13497" y="32704"/>
                  </a:lnTo>
                  <a:lnTo>
                    <a:pt x="13497" y="32642"/>
                  </a:lnTo>
                  <a:lnTo>
                    <a:pt x="13497" y="32579"/>
                  </a:lnTo>
                  <a:lnTo>
                    <a:pt x="13497" y="32516"/>
                  </a:lnTo>
                  <a:cubicBezTo>
                    <a:pt x="13497" y="32495"/>
                    <a:pt x="13497" y="32474"/>
                    <a:pt x="13476" y="32432"/>
                  </a:cubicBezTo>
                  <a:lnTo>
                    <a:pt x="13476" y="32391"/>
                  </a:lnTo>
                  <a:cubicBezTo>
                    <a:pt x="13476" y="32370"/>
                    <a:pt x="13476" y="32328"/>
                    <a:pt x="13434" y="32307"/>
                  </a:cubicBezTo>
                  <a:lnTo>
                    <a:pt x="13434" y="32286"/>
                  </a:lnTo>
                  <a:cubicBezTo>
                    <a:pt x="13434" y="32265"/>
                    <a:pt x="13413" y="32202"/>
                    <a:pt x="13413" y="32181"/>
                  </a:cubicBezTo>
                  <a:cubicBezTo>
                    <a:pt x="13392" y="32056"/>
                    <a:pt x="13371" y="31951"/>
                    <a:pt x="13371" y="31867"/>
                  </a:cubicBezTo>
                  <a:cubicBezTo>
                    <a:pt x="13308" y="31344"/>
                    <a:pt x="13538" y="30340"/>
                    <a:pt x="13727" y="29963"/>
                  </a:cubicBezTo>
                  <a:cubicBezTo>
                    <a:pt x="13831" y="29712"/>
                    <a:pt x="14020" y="29587"/>
                    <a:pt x="14250" y="29587"/>
                  </a:cubicBezTo>
                  <a:cubicBezTo>
                    <a:pt x="14480" y="29587"/>
                    <a:pt x="14689" y="29754"/>
                    <a:pt x="14836" y="29901"/>
                  </a:cubicBezTo>
                  <a:cubicBezTo>
                    <a:pt x="14899" y="29963"/>
                    <a:pt x="15401" y="30173"/>
                    <a:pt x="15715" y="30173"/>
                  </a:cubicBezTo>
                  <a:lnTo>
                    <a:pt x="15819" y="30173"/>
                  </a:lnTo>
                  <a:cubicBezTo>
                    <a:pt x="15924" y="30089"/>
                    <a:pt x="15945" y="30026"/>
                    <a:pt x="15945" y="30026"/>
                  </a:cubicBezTo>
                  <a:cubicBezTo>
                    <a:pt x="15945" y="30005"/>
                    <a:pt x="15987" y="29963"/>
                    <a:pt x="15987" y="29901"/>
                  </a:cubicBezTo>
                  <a:cubicBezTo>
                    <a:pt x="16007" y="29775"/>
                    <a:pt x="16007" y="29587"/>
                    <a:pt x="15987" y="29461"/>
                  </a:cubicBezTo>
                  <a:lnTo>
                    <a:pt x="15987" y="29378"/>
                  </a:lnTo>
                  <a:lnTo>
                    <a:pt x="15987" y="29357"/>
                  </a:lnTo>
                  <a:lnTo>
                    <a:pt x="15987" y="29294"/>
                  </a:lnTo>
                  <a:lnTo>
                    <a:pt x="16677" y="26720"/>
                  </a:lnTo>
                  <a:lnTo>
                    <a:pt x="16740" y="26574"/>
                  </a:lnTo>
                  <a:cubicBezTo>
                    <a:pt x="16740" y="26323"/>
                    <a:pt x="17368" y="23289"/>
                    <a:pt x="17598" y="22012"/>
                  </a:cubicBezTo>
                  <a:cubicBezTo>
                    <a:pt x="17598" y="21971"/>
                    <a:pt x="17598" y="21950"/>
                    <a:pt x="17640" y="21929"/>
                  </a:cubicBezTo>
                  <a:cubicBezTo>
                    <a:pt x="17640" y="21887"/>
                    <a:pt x="17660" y="21824"/>
                    <a:pt x="17660" y="21761"/>
                  </a:cubicBezTo>
                  <a:cubicBezTo>
                    <a:pt x="17660" y="21719"/>
                    <a:pt x="17681" y="21678"/>
                    <a:pt x="17681" y="21636"/>
                  </a:cubicBezTo>
                  <a:cubicBezTo>
                    <a:pt x="17681" y="21594"/>
                    <a:pt x="17702" y="21531"/>
                    <a:pt x="17702" y="21510"/>
                  </a:cubicBezTo>
                  <a:cubicBezTo>
                    <a:pt x="17723" y="21385"/>
                    <a:pt x="17765" y="21175"/>
                    <a:pt x="17786" y="20966"/>
                  </a:cubicBezTo>
                  <a:cubicBezTo>
                    <a:pt x="17870" y="20339"/>
                    <a:pt x="17912" y="19878"/>
                    <a:pt x="18058" y="19627"/>
                  </a:cubicBezTo>
                  <a:cubicBezTo>
                    <a:pt x="18079" y="19523"/>
                    <a:pt x="18100" y="18999"/>
                    <a:pt x="18100" y="18686"/>
                  </a:cubicBezTo>
                  <a:cubicBezTo>
                    <a:pt x="18121" y="17953"/>
                    <a:pt x="18121" y="17430"/>
                    <a:pt x="18246" y="17137"/>
                  </a:cubicBezTo>
                  <a:cubicBezTo>
                    <a:pt x="18351" y="16907"/>
                    <a:pt x="18539" y="16572"/>
                    <a:pt x="18665" y="16279"/>
                  </a:cubicBezTo>
                  <a:lnTo>
                    <a:pt x="18958" y="15693"/>
                  </a:lnTo>
                  <a:lnTo>
                    <a:pt x="18958" y="15673"/>
                  </a:lnTo>
                  <a:lnTo>
                    <a:pt x="18958" y="15652"/>
                  </a:lnTo>
                  <a:cubicBezTo>
                    <a:pt x="18958" y="15631"/>
                    <a:pt x="18958" y="15589"/>
                    <a:pt x="18979" y="15568"/>
                  </a:cubicBezTo>
                  <a:cubicBezTo>
                    <a:pt x="18979" y="15547"/>
                    <a:pt x="18979" y="15547"/>
                    <a:pt x="19020" y="15526"/>
                  </a:cubicBezTo>
                  <a:cubicBezTo>
                    <a:pt x="19020" y="15484"/>
                    <a:pt x="19041" y="15463"/>
                    <a:pt x="19041" y="15442"/>
                  </a:cubicBezTo>
                  <a:cubicBezTo>
                    <a:pt x="19062" y="15359"/>
                    <a:pt x="19083" y="15254"/>
                    <a:pt x="19146" y="15129"/>
                  </a:cubicBezTo>
                  <a:cubicBezTo>
                    <a:pt x="19146" y="15108"/>
                    <a:pt x="19167" y="15066"/>
                    <a:pt x="19167" y="15045"/>
                  </a:cubicBezTo>
                  <a:cubicBezTo>
                    <a:pt x="19167" y="15003"/>
                    <a:pt x="19188" y="14961"/>
                    <a:pt x="19188" y="14919"/>
                  </a:cubicBezTo>
                  <a:cubicBezTo>
                    <a:pt x="19230" y="14857"/>
                    <a:pt x="19230" y="14815"/>
                    <a:pt x="19251" y="14752"/>
                  </a:cubicBezTo>
                  <a:cubicBezTo>
                    <a:pt x="19251" y="14731"/>
                    <a:pt x="19272" y="14710"/>
                    <a:pt x="19272" y="14689"/>
                  </a:cubicBezTo>
                  <a:cubicBezTo>
                    <a:pt x="19292" y="14605"/>
                    <a:pt x="19334" y="14543"/>
                    <a:pt x="19334" y="14480"/>
                  </a:cubicBezTo>
                  <a:cubicBezTo>
                    <a:pt x="19397" y="14187"/>
                    <a:pt x="19502" y="13852"/>
                    <a:pt x="19648" y="13476"/>
                  </a:cubicBezTo>
                  <a:lnTo>
                    <a:pt x="19795" y="13015"/>
                  </a:lnTo>
                  <a:cubicBezTo>
                    <a:pt x="19899" y="12660"/>
                    <a:pt x="20004" y="12283"/>
                    <a:pt x="20129" y="11906"/>
                  </a:cubicBezTo>
                  <a:cubicBezTo>
                    <a:pt x="20653" y="10149"/>
                    <a:pt x="21259" y="8224"/>
                    <a:pt x="21657" y="6947"/>
                  </a:cubicBezTo>
                  <a:cubicBezTo>
                    <a:pt x="21782" y="6487"/>
                    <a:pt x="21887" y="6131"/>
                    <a:pt x="21971" y="5901"/>
                  </a:cubicBezTo>
                  <a:cubicBezTo>
                    <a:pt x="21741" y="5755"/>
                    <a:pt x="21552" y="5608"/>
                    <a:pt x="21364" y="5441"/>
                  </a:cubicBezTo>
                  <a:cubicBezTo>
                    <a:pt x="21259" y="5378"/>
                    <a:pt x="21176" y="5294"/>
                    <a:pt x="21113" y="5211"/>
                  </a:cubicBezTo>
                  <a:cubicBezTo>
                    <a:pt x="21029" y="5127"/>
                    <a:pt x="20925" y="5106"/>
                    <a:pt x="20841" y="5085"/>
                  </a:cubicBezTo>
                  <a:lnTo>
                    <a:pt x="20799" y="5085"/>
                  </a:lnTo>
                  <a:cubicBezTo>
                    <a:pt x="20820" y="5211"/>
                    <a:pt x="20820" y="5378"/>
                    <a:pt x="20736" y="5525"/>
                  </a:cubicBezTo>
                  <a:cubicBezTo>
                    <a:pt x="20611" y="5734"/>
                    <a:pt x="20401" y="5755"/>
                    <a:pt x="20276" y="5755"/>
                  </a:cubicBezTo>
                  <a:cubicBezTo>
                    <a:pt x="20088" y="5755"/>
                    <a:pt x="19816" y="5713"/>
                    <a:pt x="19460" y="5629"/>
                  </a:cubicBezTo>
                  <a:cubicBezTo>
                    <a:pt x="17995" y="5294"/>
                    <a:pt x="17807" y="5190"/>
                    <a:pt x="17242" y="4813"/>
                  </a:cubicBezTo>
                  <a:cubicBezTo>
                    <a:pt x="17137" y="4771"/>
                    <a:pt x="17033" y="4688"/>
                    <a:pt x="16886" y="4604"/>
                  </a:cubicBezTo>
                  <a:cubicBezTo>
                    <a:pt x="16363" y="4290"/>
                    <a:pt x="15903" y="3976"/>
                    <a:pt x="15568" y="3746"/>
                  </a:cubicBezTo>
                  <a:cubicBezTo>
                    <a:pt x="15380" y="3621"/>
                    <a:pt x="15191" y="3516"/>
                    <a:pt x="15150" y="3495"/>
                  </a:cubicBezTo>
                  <a:cubicBezTo>
                    <a:pt x="15087" y="3453"/>
                    <a:pt x="15045" y="3411"/>
                    <a:pt x="14982" y="3349"/>
                  </a:cubicBezTo>
                  <a:cubicBezTo>
                    <a:pt x="14878" y="3286"/>
                    <a:pt x="14752" y="3139"/>
                    <a:pt x="14585" y="3139"/>
                  </a:cubicBezTo>
                  <a:cubicBezTo>
                    <a:pt x="14522" y="3139"/>
                    <a:pt x="14438" y="3181"/>
                    <a:pt x="14355" y="3202"/>
                  </a:cubicBezTo>
                  <a:cubicBezTo>
                    <a:pt x="14250" y="3244"/>
                    <a:pt x="14124" y="3286"/>
                    <a:pt x="13957" y="3286"/>
                  </a:cubicBezTo>
                  <a:cubicBezTo>
                    <a:pt x="13894" y="3286"/>
                    <a:pt x="13831" y="3286"/>
                    <a:pt x="13748" y="3244"/>
                  </a:cubicBezTo>
                  <a:lnTo>
                    <a:pt x="13727" y="3244"/>
                  </a:lnTo>
                  <a:cubicBezTo>
                    <a:pt x="13643" y="3244"/>
                    <a:pt x="13601" y="3223"/>
                    <a:pt x="13518" y="3202"/>
                  </a:cubicBezTo>
                  <a:lnTo>
                    <a:pt x="13497" y="3202"/>
                  </a:lnTo>
                  <a:cubicBezTo>
                    <a:pt x="13434" y="3181"/>
                    <a:pt x="13371" y="3139"/>
                    <a:pt x="13308" y="3139"/>
                  </a:cubicBezTo>
                  <a:lnTo>
                    <a:pt x="13287" y="3139"/>
                  </a:lnTo>
                  <a:cubicBezTo>
                    <a:pt x="13225" y="3118"/>
                    <a:pt x="13162" y="3097"/>
                    <a:pt x="13099" y="3077"/>
                  </a:cubicBezTo>
                  <a:lnTo>
                    <a:pt x="13078" y="3077"/>
                  </a:lnTo>
                  <a:cubicBezTo>
                    <a:pt x="12953" y="3014"/>
                    <a:pt x="12848" y="2972"/>
                    <a:pt x="12743" y="2909"/>
                  </a:cubicBezTo>
                  <a:cubicBezTo>
                    <a:pt x="12681" y="2888"/>
                    <a:pt x="12660" y="2867"/>
                    <a:pt x="12597" y="2825"/>
                  </a:cubicBezTo>
                  <a:cubicBezTo>
                    <a:pt x="12576" y="2805"/>
                    <a:pt x="12555" y="2805"/>
                    <a:pt x="12534" y="2784"/>
                  </a:cubicBezTo>
                  <a:lnTo>
                    <a:pt x="9961" y="1968"/>
                  </a:lnTo>
                  <a:lnTo>
                    <a:pt x="37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1"/>
            <p:cNvSpPr/>
            <p:nvPr/>
          </p:nvSpPr>
          <p:spPr>
            <a:xfrm>
              <a:off x="704425" y="2158600"/>
              <a:ext cx="657550" cy="1215150"/>
            </a:xfrm>
            <a:custGeom>
              <a:rect b="b" l="l" r="r" t="t"/>
              <a:pathLst>
                <a:path extrusionOk="0" h="48606" w="26302">
                  <a:moveTo>
                    <a:pt x="3683" y="0"/>
                  </a:moveTo>
                  <a:cubicBezTo>
                    <a:pt x="3662" y="649"/>
                    <a:pt x="3578" y="1883"/>
                    <a:pt x="3223" y="2950"/>
                  </a:cubicBezTo>
                  <a:cubicBezTo>
                    <a:pt x="2930" y="3787"/>
                    <a:pt x="2428" y="4331"/>
                    <a:pt x="1884" y="4917"/>
                  </a:cubicBezTo>
                  <a:cubicBezTo>
                    <a:pt x="1444" y="5419"/>
                    <a:pt x="963" y="5901"/>
                    <a:pt x="649" y="6591"/>
                  </a:cubicBezTo>
                  <a:cubicBezTo>
                    <a:pt x="461" y="6947"/>
                    <a:pt x="419" y="7135"/>
                    <a:pt x="398" y="7219"/>
                  </a:cubicBezTo>
                  <a:cubicBezTo>
                    <a:pt x="419" y="7219"/>
                    <a:pt x="440" y="7240"/>
                    <a:pt x="440" y="7240"/>
                  </a:cubicBezTo>
                  <a:cubicBezTo>
                    <a:pt x="628" y="7344"/>
                    <a:pt x="942" y="7533"/>
                    <a:pt x="1130" y="8077"/>
                  </a:cubicBezTo>
                  <a:cubicBezTo>
                    <a:pt x="1298" y="8600"/>
                    <a:pt x="1465" y="8872"/>
                    <a:pt x="1591" y="9081"/>
                  </a:cubicBezTo>
                  <a:cubicBezTo>
                    <a:pt x="1716" y="9311"/>
                    <a:pt x="1863" y="9499"/>
                    <a:pt x="1884" y="9834"/>
                  </a:cubicBezTo>
                  <a:cubicBezTo>
                    <a:pt x="1904" y="10253"/>
                    <a:pt x="1570" y="10818"/>
                    <a:pt x="733" y="12031"/>
                  </a:cubicBezTo>
                  <a:cubicBezTo>
                    <a:pt x="419" y="12471"/>
                    <a:pt x="105" y="12952"/>
                    <a:pt x="21" y="13119"/>
                  </a:cubicBezTo>
                  <a:lnTo>
                    <a:pt x="0" y="13182"/>
                  </a:lnTo>
                  <a:cubicBezTo>
                    <a:pt x="21" y="13224"/>
                    <a:pt x="231" y="13370"/>
                    <a:pt x="398" y="13475"/>
                  </a:cubicBezTo>
                  <a:cubicBezTo>
                    <a:pt x="628" y="13621"/>
                    <a:pt x="942" y="13831"/>
                    <a:pt x="1256" y="14165"/>
                  </a:cubicBezTo>
                  <a:cubicBezTo>
                    <a:pt x="1758" y="14668"/>
                    <a:pt x="1800" y="14793"/>
                    <a:pt x="1925" y="15358"/>
                  </a:cubicBezTo>
                  <a:cubicBezTo>
                    <a:pt x="2009" y="15714"/>
                    <a:pt x="2176" y="16320"/>
                    <a:pt x="2616" y="17576"/>
                  </a:cubicBezTo>
                  <a:cubicBezTo>
                    <a:pt x="2700" y="17806"/>
                    <a:pt x="2762" y="17994"/>
                    <a:pt x="2825" y="18183"/>
                  </a:cubicBezTo>
                  <a:cubicBezTo>
                    <a:pt x="2951" y="18036"/>
                    <a:pt x="3139" y="17806"/>
                    <a:pt x="3453" y="17660"/>
                  </a:cubicBezTo>
                  <a:cubicBezTo>
                    <a:pt x="3578" y="17576"/>
                    <a:pt x="3683" y="17513"/>
                    <a:pt x="3788" y="17513"/>
                  </a:cubicBezTo>
                  <a:cubicBezTo>
                    <a:pt x="4122" y="17513"/>
                    <a:pt x="4164" y="17932"/>
                    <a:pt x="4185" y="18120"/>
                  </a:cubicBezTo>
                  <a:cubicBezTo>
                    <a:pt x="4206" y="18350"/>
                    <a:pt x="4227" y="18664"/>
                    <a:pt x="4415" y="19124"/>
                  </a:cubicBezTo>
                  <a:cubicBezTo>
                    <a:pt x="4750" y="19898"/>
                    <a:pt x="4729" y="20170"/>
                    <a:pt x="4415" y="20631"/>
                  </a:cubicBezTo>
                  <a:cubicBezTo>
                    <a:pt x="4311" y="20819"/>
                    <a:pt x="4164" y="21049"/>
                    <a:pt x="3976" y="21530"/>
                  </a:cubicBezTo>
                  <a:cubicBezTo>
                    <a:pt x="3850" y="21907"/>
                    <a:pt x="3683" y="22263"/>
                    <a:pt x="3453" y="22263"/>
                  </a:cubicBezTo>
                  <a:cubicBezTo>
                    <a:pt x="3181" y="22263"/>
                    <a:pt x="3118" y="21907"/>
                    <a:pt x="3034" y="21593"/>
                  </a:cubicBezTo>
                  <a:cubicBezTo>
                    <a:pt x="2972" y="21342"/>
                    <a:pt x="2867" y="20966"/>
                    <a:pt x="2741" y="20840"/>
                  </a:cubicBezTo>
                  <a:cubicBezTo>
                    <a:pt x="2721" y="20819"/>
                    <a:pt x="2700" y="20798"/>
                    <a:pt x="2658" y="20798"/>
                  </a:cubicBezTo>
                  <a:cubicBezTo>
                    <a:pt x="2637" y="20840"/>
                    <a:pt x="2637" y="20903"/>
                    <a:pt x="2637" y="20966"/>
                  </a:cubicBezTo>
                  <a:cubicBezTo>
                    <a:pt x="2741" y="21175"/>
                    <a:pt x="2930" y="21593"/>
                    <a:pt x="3076" y="22409"/>
                  </a:cubicBezTo>
                  <a:cubicBezTo>
                    <a:pt x="3181" y="22891"/>
                    <a:pt x="3223" y="22995"/>
                    <a:pt x="3244" y="23037"/>
                  </a:cubicBezTo>
                  <a:lnTo>
                    <a:pt x="3265" y="23037"/>
                  </a:lnTo>
                  <a:cubicBezTo>
                    <a:pt x="3348" y="23100"/>
                    <a:pt x="3453" y="23204"/>
                    <a:pt x="3578" y="23372"/>
                  </a:cubicBezTo>
                  <a:cubicBezTo>
                    <a:pt x="3662" y="23518"/>
                    <a:pt x="3704" y="23581"/>
                    <a:pt x="3767" y="23644"/>
                  </a:cubicBezTo>
                  <a:cubicBezTo>
                    <a:pt x="3955" y="23895"/>
                    <a:pt x="3955" y="23999"/>
                    <a:pt x="3955" y="24481"/>
                  </a:cubicBezTo>
                  <a:cubicBezTo>
                    <a:pt x="3955" y="24690"/>
                    <a:pt x="3955" y="25108"/>
                    <a:pt x="3641" y="25108"/>
                  </a:cubicBezTo>
                  <a:cubicBezTo>
                    <a:pt x="3599" y="25108"/>
                    <a:pt x="3557" y="25108"/>
                    <a:pt x="3537" y="25087"/>
                  </a:cubicBezTo>
                  <a:cubicBezTo>
                    <a:pt x="3486" y="25073"/>
                    <a:pt x="3424" y="25063"/>
                    <a:pt x="3353" y="25063"/>
                  </a:cubicBezTo>
                  <a:cubicBezTo>
                    <a:pt x="3220" y="25063"/>
                    <a:pt x="3051" y="25097"/>
                    <a:pt x="2846" y="25192"/>
                  </a:cubicBezTo>
                  <a:cubicBezTo>
                    <a:pt x="3076" y="25359"/>
                    <a:pt x="3432" y="25631"/>
                    <a:pt x="3746" y="26029"/>
                  </a:cubicBezTo>
                  <a:cubicBezTo>
                    <a:pt x="4206" y="26615"/>
                    <a:pt x="4269" y="26824"/>
                    <a:pt x="4227" y="27243"/>
                  </a:cubicBezTo>
                  <a:cubicBezTo>
                    <a:pt x="4206" y="27431"/>
                    <a:pt x="4206" y="27661"/>
                    <a:pt x="4290" y="28184"/>
                  </a:cubicBezTo>
                  <a:cubicBezTo>
                    <a:pt x="4332" y="28435"/>
                    <a:pt x="4415" y="28875"/>
                    <a:pt x="4436" y="28958"/>
                  </a:cubicBezTo>
                  <a:cubicBezTo>
                    <a:pt x="4520" y="29021"/>
                    <a:pt x="4625" y="29168"/>
                    <a:pt x="4834" y="29586"/>
                  </a:cubicBezTo>
                  <a:cubicBezTo>
                    <a:pt x="5127" y="30235"/>
                    <a:pt x="5148" y="30277"/>
                    <a:pt x="5169" y="30841"/>
                  </a:cubicBezTo>
                  <a:cubicBezTo>
                    <a:pt x="5210" y="31113"/>
                    <a:pt x="5231" y="31616"/>
                    <a:pt x="5315" y="32515"/>
                  </a:cubicBezTo>
                  <a:cubicBezTo>
                    <a:pt x="5441" y="33666"/>
                    <a:pt x="5315" y="34545"/>
                    <a:pt x="5252" y="35068"/>
                  </a:cubicBezTo>
                  <a:cubicBezTo>
                    <a:pt x="5252" y="35152"/>
                    <a:pt x="5231" y="35256"/>
                    <a:pt x="5231" y="35340"/>
                  </a:cubicBezTo>
                  <a:cubicBezTo>
                    <a:pt x="5231" y="35340"/>
                    <a:pt x="5252" y="35340"/>
                    <a:pt x="5273" y="35298"/>
                  </a:cubicBezTo>
                  <a:cubicBezTo>
                    <a:pt x="5420" y="35256"/>
                    <a:pt x="5587" y="35194"/>
                    <a:pt x="5775" y="35194"/>
                  </a:cubicBezTo>
                  <a:cubicBezTo>
                    <a:pt x="6842" y="35194"/>
                    <a:pt x="8349" y="36240"/>
                    <a:pt x="8809" y="36805"/>
                  </a:cubicBezTo>
                  <a:cubicBezTo>
                    <a:pt x="9081" y="37119"/>
                    <a:pt x="9249" y="37370"/>
                    <a:pt x="9395" y="37600"/>
                  </a:cubicBezTo>
                  <a:cubicBezTo>
                    <a:pt x="9521" y="37851"/>
                    <a:pt x="9646" y="38018"/>
                    <a:pt x="9855" y="38228"/>
                  </a:cubicBezTo>
                  <a:cubicBezTo>
                    <a:pt x="10023" y="38395"/>
                    <a:pt x="10044" y="38416"/>
                    <a:pt x="10065" y="38416"/>
                  </a:cubicBezTo>
                  <a:lnTo>
                    <a:pt x="10086" y="38416"/>
                  </a:lnTo>
                  <a:cubicBezTo>
                    <a:pt x="10190" y="38416"/>
                    <a:pt x="10358" y="38437"/>
                    <a:pt x="10609" y="38583"/>
                  </a:cubicBezTo>
                  <a:cubicBezTo>
                    <a:pt x="10692" y="38604"/>
                    <a:pt x="10755" y="38625"/>
                    <a:pt x="10797" y="38646"/>
                  </a:cubicBezTo>
                  <a:cubicBezTo>
                    <a:pt x="11195" y="38813"/>
                    <a:pt x="11215" y="38834"/>
                    <a:pt x="12011" y="39755"/>
                  </a:cubicBezTo>
                  <a:cubicBezTo>
                    <a:pt x="12157" y="39943"/>
                    <a:pt x="12366" y="40173"/>
                    <a:pt x="12596" y="40466"/>
                  </a:cubicBezTo>
                  <a:cubicBezTo>
                    <a:pt x="13956" y="42077"/>
                    <a:pt x="14626" y="45321"/>
                    <a:pt x="14856" y="46555"/>
                  </a:cubicBezTo>
                  <a:cubicBezTo>
                    <a:pt x="14877" y="46639"/>
                    <a:pt x="14877" y="46723"/>
                    <a:pt x="14898" y="46764"/>
                  </a:cubicBezTo>
                  <a:cubicBezTo>
                    <a:pt x="15672" y="47036"/>
                    <a:pt x="20171" y="48020"/>
                    <a:pt x="23016" y="48606"/>
                  </a:cubicBezTo>
                  <a:lnTo>
                    <a:pt x="23037" y="48606"/>
                  </a:lnTo>
                  <a:cubicBezTo>
                    <a:pt x="23058" y="48606"/>
                    <a:pt x="23058" y="48564"/>
                    <a:pt x="23100" y="48564"/>
                  </a:cubicBezTo>
                  <a:cubicBezTo>
                    <a:pt x="23121" y="48564"/>
                    <a:pt x="23142" y="48543"/>
                    <a:pt x="23163" y="48543"/>
                  </a:cubicBezTo>
                  <a:cubicBezTo>
                    <a:pt x="23205" y="48543"/>
                    <a:pt x="23205" y="48522"/>
                    <a:pt x="23226" y="48522"/>
                  </a:cubicBezTo>
                  <a:cubicBezTo>
                    <a:pt x="23247" y="48522"/>
                    <a:pt x="23267" y="48480"/>
                    <a:pt x="23309" y="48459"/>
                  </a:cubicBezTo>
                  <a:cubicBezTo>
                    <a:pt x="23330" y="48459"/>
                    <a:pt x="23330" y="48438"/>
                    <a:pt x="23351" y="48438"/>
                  </a:cubicBezTo>
                  <a:cubicBezTo>
                    <a:pt x="23372" y="48417"/>
                    <a:pt x="23414" y="48417"/>
                    <a:pt x="23456" y="48375"/>
                  </a:cubicBezTo>
                  <a:cubicBezTo>
                    <a:pt x="23477" y="48375"/>
                    <a:pt x="23477" y="48355"/>
                    <a:pt x="23519" y="48355"/>
                  </a:cubicBezTo>
                  <a:cubicBezTo>
                    <a:pt x="23540" y="48334"/>
                    <a:pt x="23581" y="48334"/>
                    <a:pt x="23623" y="48313"/>
                  </a:cubicBezTo>
                  <a:cubicBezTo>
                    <a:pt x="23644" y="48313"/>
                    <a:pt x="23644" y="48271"/>
                    <a:pt x="23665" y="48271"/>
                  </a:cubicBezTo>
                  <a:cubicBezTo>
                    <a:pt x="23686" y="48250"/>
                    <a:pt x="23749" y="48250"/>
                    <a:pt x="23770" y="48229"/>
                  </a:cubicBezTo>
                  <a:cubicBezTo>
                    <a:pt x="23791" y="48229"/>
                    <a:pt x="23791" y="48208"/>
                    <a:pt x="23832" y="48208"/>
                  </a:cubicBezTo>
                  <a:cubicBezTo>
                    <a:pt x="23853" y="48166"/>
                    <a:pt x="23895" y="48145"/>
                    <a:pt x="23937" y="48145"/>
                  </a:cubicBezTo>
                  <a:lnTo>
                    <a:pt x="23958" y="48124"/>
                  </a:lnTo>
                  <a:cubicBezTo>
                    <a:pt x="24000" y="48103"/>
                    <a:pt x="24042" y="48062"/>
                    <a:pt x="24063" y="48041"/>
                  </a:cubicBezTo>
                  <a:cubicBezTo>
                    <a:pt x="24167" y="47957"/>
                    <a:pt x="24167" y="47936"/>
                    <a:pt x="24167" y="47936"/>
                  </a:cubicBezTo>
                  <a:cubicBezTo>
                    <a:pt x="24167" y="47894"/>
                    <a:pt x="24104" y="47706"/>
                    <a:pt x="24063" y="47539"/>
                  </a:cubicBezTo>
                  <a:lnTo>
                    <a:pt x="24063" y="47518"/>
                  </a:lnTo>
                  <a:cubicBezTo>
                    <a:pt x="23979" y="47580"/>
                    <a:pt x="23853" y="47622"/>
                    <a:pt x="23728" y="47622"/>
                  </a:cubicBezTo>
                  <a:cubicBezTo>
                    <a:pt x="23540" y="47622"/>
                    <a:pt x="23414" y="47539"/>
                    <a:pt x="23330" y="47413"/>
                  </a:cubicBezTo>
                  <a:cubicBezTo>
                    <a:pt x="23205" y="47183"/>
                    <a:pt x="23267" y="46911"/>
                    <a:pt x="23372" y="46681"/>
                  </a:cubicBezTo>
                  <a:cubicBezTo>
                    <a:pt x="23435" y="46534"/>
                    <a:pt x="23477" y="46367"/>
                    <a:pt x="23519" y="46178"/>
                  </a:cubicBezTo>
                  <a:cubicBezTo>
                    <a:pt x="23560" y="45906"/>
                    <a:pt x="23560" y="45697"/>
                    <a:pt x="23581" y="45488"/>
                  </a:cubicBezTo>
                  <a:cubicBezTo>
                    <a:pt x="23623" y="45279"/>
                    <a:pt x="23644" y="45070"/>
                    <a:pt x="23665" y="44756"/>
                  </a:cubicBezTo>
                  <a:cubicBezTo>
                    <a:pt x="23686" y="44484"/>
                    <a:pt x="23749" y="44191"/>
                    <a:pt x="24000" y="44191"/>
                  </a:cubicBezTo>
                  <a:cubicBezTo>
                    <a:pt x="24104" y="44191"/>
                    <a:pt x="24188" y="44274"/>
                    <a:pt x="24251" y="44295"/>
                  </a:cubicBezTo>
                  <a:cubicBezTo>
                    <a:pt x="24314" y="44379"/>
                    <a:pt x="24460" y="44484"/>
                    <a:pt x="24774" y="44505"/>
                  </a:cubicBezTo>
                  <a:lnTo>
                    <a:pt x="25025" y="44505"/>
                  </a:lnTo>
                  <a:lnTo>
                    <a:pt x="25025" y="44400"/>
                  </a:lnTo>
                  <a:cubicBezTo>
                    <a:pt x="25025" y="44295"/>
                    <a:pt x="25046" y="44170"/>
                    <a:pt x="25130" y="44044"/>
                  </a:cubicBezTo>
                  <a:cubicBezTo>
                    <a:pt x="25192" y="43982"/>
                    <a:pt x="25234" y="43856"/>
                    <a:pt x="25297" y="43710"/>
                  </a:cubicBezTo>
                  <a:cubicBezTo>
                    <a:pt x="25318" y="43647"/>
                    <a:pt x="25318" y="43605"/>
                    <a:pt x="25339" y="43542"/>
                  </a:cubicBezTo>
                  <a:cubicBezTo>
                    <a:pt x="25464" y="43207"/>
                    <a:pt x="25611" y="42789"/>
                    <a:pt x="25841" y="42412"/>
                  </a:cubicBezTo>
                  <a:cubicBezTo>
                    <a:pt x="25988" y="42161"/>
                    <a:pt x="26155" y="41994"/>
                    <a:pt x="26301" y="41952"/>
                  </a:cubicBezTo>
                  <a:cubicBezTo>
                    <a:pt x="26092" y="41513"/>
                    <a:pt x="25841" y="40927"/>
                    <a:pt x="25569" y="40696"/>
                  </a:cubicBezTo>
                  <a:lnTo>
                    <a:pt x="25444" y="40571"/>
                  </a:lnTo>
                  <a:lnTo>
                    <a:pt x="25423" y="40529"/>
                  </a:lnTo>
                  <a:lnTo>
                    <a:pt x="25339" y="40383"/>
                  </a:lnTo>
                  <a:lnTo>
                    <a:pt x="25339" y="40362"/>
                  </a:lnTo>
                  <a:cubicBezTo>
                    <a:pt x="25318" y="40299"/>
                    <a:pt x="25318" y="40257"/>
                    <a:pt x="25297" y="40194"/>
                  </a:cubicBezTo>
                  <a:lnTo>
                    <a:pt x="25297" y="40173"/>
                  </a:lnTo>
                  <a:cubicBezTo>
                    <a:pt x="25297" y="40111"/>
                    <a:pt x="25255" y="40069"/>
                    <a:pt x="25255" y="39985"/>
                  </a:cubicBezTo>
                  <a:lnTo>
                    <a:pt x="25255" y="39964"/>
                  </a:lnTo>
                  <a:lnTo>
                    <a:pt x="25255" y="39797"/>
                  </a:lnTo>
                  <a:lnTo>
                    <a:pt x="25255" y="39776"/>
                  </a:lnTo>
                  <a:cubicBezTo>
                    <a:pt x="25255" y="39734"/>
                    <a:pt x="25255" y="39650"/>
                    <a:pt x="25297" y="39588"/>
                  </a:cubicBezTo>
                  <a:lnTo>
                    <a:pt x="25297" y="39546"/>
                  </a:lnTo>
                  <a:cubicBezTo>
                    <a:pt x="25297" y="39483"/>
                    <a:pt x="25318" y="39441"/>
                    <a:pt x="25318" y="39378"/>
                  </a:cubicBezTo>
                  <a:lnTo>
                    <a:pt x="25318" y="39357"/>
                  </a:lnTo>
                  <a:cubicBezTo>
                    <a:pt x="25339" y="39316"/>
                    <a:pt x="25339" y="39253"/>
                    <a:pt x="25360" y="39169"/>
                  </a:cubicBezTo>
                  <a:lnTo>
                    <a:pt x="25360" y="39148"/>
                  </a:lnTo>
                  <a:cubicBezTo>
                    <a:pt x="24900" y="38960"/>
                    <a:pt x="23979" y="38625"/>
                    <a:pt x="23665" y="38541"/>
                  </a:cubicBezTo>
                  <a:cubicBezTo>
                    <a:pt x="23309" y="38437"/>
                    <a:pt x="22933" y="37474"/>
                    <a:pt x="21887" y="34189"/>
                  </a:cubicBezTo>
                  <a:cubicBezTo>
                    <a:pt x="21552" y="33143"/>
                    <a:pt x="21238" y="32160"/>
                    <a:pt x="21029" y="31574"/>
                  </a:cubicBezTo>
                  <a:cubicBezTo>
                    <a:pt x="20401" y="29963"/>
                    <a:pt x="19773" y="29021"/>
                    <a:pt x="18560" y="27515"/>
                  </a:cubicBezTo>
                  <a:cubicBezTo>
                    <a:pt x="18141" y="26992"/>
                    <a:pt x="17869" y="26615"/>
                    <a:pt x="17618" y="26364"/>
                  </a:cubicBezTo>
                  <a:cubicBezTo>
                    <a:pt x="17179" y="25841"/>
                    <a:pt x="16990" y="25611"/>
                    <a:pt x="16865" y="25255"/>
                  </a:cubicBezTo>
                  <a:cubicBezTo>
                    <a:pt x="16781" y="25046"/>
                    <a:pt x="16739" y="24836"/>
                    <a:pt x="16677" y="24627"/>
                  </a:cubicBezTo>
                  <a:cubicBezTo>
                    <a:pt x="16635" y="24376"/>
                    <a:pt x="16551" y="24062"/>
                    <a:pt x="16405" y="23665"/>
                  </a:cubicBezTo>
                  <a:cubicBezTo>
                    <a:pt x="16237" y="23246"/>
                    <a:pt x="14354" y="20338"/>
                    <a:pt x="12806" y="18015"/>
                  </a:cubicBezTo>
                  <a:cubicBezTo>
                    <a:pt x="12534" y="17576"/>
                    <a:pt x="12241" y="17178"/>
                    <a:pt x="12011" y="16781"/>
                  </a:cubicBezTo>
                  <a:lnTo>
                    <a:pt x="11906" y="16634"/>
                  </a:lnTo>
                  <a:lnTo>
                    <a:pt x="15693" y="3787"/>
                  </a:lnTo>
                  <a:lnTo>
                    <a:pt x="36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1"/>
            <p:cNvSpPr/>
            <p:nvPr/>
          </p:nvSpPr>
          <p:spPr>
            <a:xfrm>
              <a:off x="1300750" y="2932250"/>
              <a:ext cx="551350" cy="683175"/>
            </a:xfrm>
            <a:custGeom>
              <a:rect b="b" l="l" r="r" t="t"/>
              <a:pathLst>
                <a:path extrusionOk="0" h="27327" w="22054">
                  <a:moveTo>
                    <a:pt x="5859" y="0"/>
                  </a:moveTo>
                  <a:lnTo>
                    <a:pt x="5189" y="2323"/>
                  </a:lnTo>
                  <a:cubicBezTo>
                    <a:pt x="5189" y="2427"/>
                    <a:pt x="5231" y="2616"/>
                    <a:pt x="5189" y="2783"/>
                  </a:cubicBezTo>
                  <a:cubicBezTo>
                    <a:pt x="5189" y="2846"/>
                    <a:pt x="5189" y="2929"/>
                    <a:pt x="5168" y="2971"/>
                  </a:cubicBezTo>
                  <a:cubicBezTo>
                    <a:pt x="5127" y="3348"/>
                    <a:pt x="5064" y="3473"/>
                    <a:pt x="4771" y="3704"/>
                  </a:cubicBezTo>
                  <a:cubicBezTo>
                    <a:pt x="4666" y="3787"/>
                    <a:pt x="4541" y="3829"/>
                    <a:pt x="4394" y="3829"/>
                  </a:cubicBezTo>
                  <a:cubicBezTo>
                    <a:pt x="4018" y="3829"/>
                    <a:pt x="3306" y="3599"/>
                    <a:pt x="3139" y="3369"/>
                  </a:cubicBezTo>
                  <a:cubicBezTo>
                    <a:pt x="3097" y="3306"/>
                    <a:pt x="2992" y="3264"/>
                    <a:pt x="2951" y="3264"/>
                  </a:cubicBezTo>
                  <a:cubicBezTo>
                    <a:pt x="2930" y="3264"/>
                    <a:pt x="2930" y="3264"/>
                    <a:pt x="2930" y="3285"/>
                  </a:cubicBezTo>
                  <a:cubicBezTo>
                    <a:pt x="2783" y="3599"/>
                    <a:pt x="2616" y="4457"/>
                    <a:pt x="2637" y="4771"/>
                  </a:cubicBezTo>
                  <a:cubicBezTo>
                    <a:pt x="2637" y="4833"/>
                    <a:pt x="2658" y="4917"/>
                    <a:pt x="2679" y="4980"/>
                  </a:cubicBezTo>
                  <a:cubicBezTo>
                    <a:pt x="2825" y="5608"/>
                    <a:pt x="3076" y="6905"/>
                    <a:pt x="2197" y="8181"/>
                  </a:cubicBezTo>
                  <a:cubicBezTo>
                    <a:pt x="2135" y="8307"/>
                    <a:pt x="1883" y="8955"/>
                    <a:pt x="2135" y="9206"/>
                  </a:cubicBezTo>
                  <a:cubicBezTo>
                    <a:pt x="2658" y="9667"/>
                    <a:pt x="3181" y="11048"/>
                    <a:pt x="3244" y="11215"/>
                  </a:cubicBezTo>
                  <a:lnTo>
                    <a:pt x="3620" y="12261"/>
                  </a:lnTo>
                  <a:lnTo>
                    <a:pt x="2846" y="11655"/>
                  </a:lnTo>
                  <a:lnTo>
                    <a:pt x="2783" y="11655"/>
                  </a:lnTo>
                  <a:cubicBezTo>
                    <a:pt x="2679" y="11655"/>
                    <a:pt x="2574" y="11780"/>
                    <a:pt x="2511" y="11927"/>
                  </a:cubicBezTo>
                  <a:cubicBezTo>
                    <a:pt x="2323" y="12240"/>
                    <a:pt x="2197" y="12596"/>
                    <a:pt x="2051" y="12931"/>
                  </a:cubicBezTo>
                  <a:cubicBezTo>
                    <a:pt x="2030" y="13015"/>
                    <a:pt x="2009" y="13077"/>
                    <a:pt x="1988" y="13140"/>
                  </a:cubicBezTo>
                  <a:cubicBezTo>
                    <a:pt x="1904" y="13328"/>
                    <a:pt x="1842" y="13496"/>
                    <a:pt x="1779" y="13600"/>
                  </a:cubicBezTo>
                  <a:lnTo>
                    <a:pt x="1779" y="13663"/>
                  </a:lnTo>
                  <a:cubicBezTo>
                    <a:pt x="1737" y="14144"/>
                    <a:pt x="1528" y="14333"/>
                    <a:pt x="1088" y="14333"/>
                  </a:cubicBezTo>
                  <a:lnTo>
                    <a:pt x="942" y="14333"/>
                  </a:lnTo>
                  <a:cubicBezTo>
                    <a:pt x="691" y="14291"/>
                    <a:pt x="523" y="14249"/>
                    <a:pt x="419" y="14186"/>
                  </a:cubicBezTo>
                  <a:cubicBezTo>
                    <a:pt x="377" y="14396"/>
                    <a:pt x="356" y="14563"/>
                    <a:pt x="356" y="14709"/>
                  </a:cubicBezTo>
                  <a:cubicBezTo>
                    <a:pt x="335" y="14919"/>
                    <a:pt x="314" y="15128"/>
                    <a:pt x="272" y="15442"/>
                  </a:cubicBezTo>
                  <a:cubicBezTo>
                    <a:pt x="251" y="15630"/>
                    <a:pt x="210" y="15797"/>
                    <a:pt x="168" y="15944"/>
                  </a:cubicBezTo>
                  <a:cubicBezTo>
                    <a:pt x="231" y="15902"/>
                    <a:pt x="314" y="15818"/>
                    <a:pt x="419" y="15818"/>
                  </a:cubicBezTo>
                  <a:cubicBezTo>
                    <a:pt x="670" y="15818"/>
                    <a:pt x="754" y="16132"/>
                    <a:pt x="795" y="16321"/>
                  </a:cubicBezTo>
                  <a:lnTo>
                    <a:pt x="858" y="16446"/>
                  </a:lnTo>
                  <a:cubicBezTo>
                    <a:pt x="1005" y="16948"/>
                    <a:pt x="1109" y="17367"/>
                    <a:pt x="628" y="17743"/>
                  </a:cubicBezTo>
                  <a:cubicBezTo>
                    <a:pt x="461" y="17890"/>
                    <a:pt x="231" y="18015"/>
                    <a:pt x="0" y="18120"/>
                  </a:cubicBezTo>
                  <a:lnTo>
                    <a:pt x="11718" y="25799"/>
                  </a:lnTo>
                  <a:lnTo>
                    <a:pt x="18769" y="27326"/>
                  </a:lnTo>
                  <a:lnTo>
                    <a:pt x="21656" y="6842"/>
                  </a:lnTo>
                  <a:lnTo>
                    <a:pt x="22054" y="3369"/>
                  </a:lnTo>
                  <a:cubicBezTo>
                    <a:pt x="21531" y="3243"/>
                    <a:pt x="20338" y="2929"/>
                    <a:pt x="19187" y="2657"/>
                  </a:cubicBezTo>
                  <a:lnTo>
                    <a:pt x="19166" y="2657"/>
                  </a:lnTo>
                  <a:cubicBezTo>
                    <a:pt x="19083" y="2636"/>
                    <a:pt x="19041" y="2636"/>
                    <a:pt x="18957" y="2616"/>
                  </a:cubicBezTo>
                  <a:lnTo>
                    <a:pt x="18915" y="2616"/>
                  </a:lnTo>
                  <a:cubicBezTo>
                    <a:pt x="18832" y="2595"/>
                    <a:pt x="18769" y="2595"/>
                    <a:pt x="18706" y="2553"/>
                  </a:cubicBezTo>
                  <a:cubicBezTo>
                    <a:pt x="18664" y="2553"/>
                    <a:pt x="18664" y="2553"/>
                    <a:pt x="18643" y="2532"/>
                  </a:cubicBezTo>
                  <a:cubicBezTo>
                    <a:pt x="18329" y="2448"/>
                    <a:pt x="18037" y="2406"/>
                    <a:pt x="17765" y="2323"/>
                  </a:cubicBezTo>
                  <a:cubicBezTo>
                    <a:pt x="17723" y="2323"/>
                    <a:pt x="17702" y="2323"/>
                    <a:pt x="17681" y="2302"/>
                  </a:cubicBezTo>
                  <a:cubicBezTo>
                    <a:pt x="17618" y="2302"/>
                    <a:pt x="17576" y="2260"/>
                    <a:pt x="17513" y="2260"/>
                  </a:cubicBezTo>
                  <a:cubicBezTo>
                    <a:pt x="17492" y="2260"/>
                    <a:pt x="17472" y="2260"/>
                    <a:pt x="17451" y="2239"/>
                  </a:cubicBezTo>
                  <a:cubicBezTo>
                    <a:pt x="17388" y="2239"/>
                    <a:pt x="17325" y="2218"/>
                    <a:pt x="17283" y="2218"/>
                  </a:cubicBezTo>
                  <a:cubicBezTo>
                    <a:pt x="17262" y="2218"/>
                    <a:pt x="17200" y="2197"/>
                    <a:pt x="17179" y="2197"/>
                  </a:cubicBezTo>
                  <a:cubicBezTo>
                    <a:pt x="17137" y="2197"/>
                    <a:pt x="17074" y="2155"/>
                    <a:pt x="17032" y="2155"/>
                  </a:cubicBezTo>
                  <a:cubicBezTo>
                    <a:pt x="16990" y="2155"/>
                    <a:pt x="16948" y="2155"/>
                    <a:pt x="16928" y="2134"/>
                  </a:cubicBezTo>
                  <a:cubicBezTo>
                    <a:pt x="16865" y="2134"/>
                    <a:pt x="16802" y="2113"/>
                    <a:pt x="16781" y="2113"/>
                  </a:cubicBezTo>
                  <a:cubicBezTo>
                    <a:pt x="16739" y="2113"/>
                    <a:pt x="16697" y="2092"/>
                    <a:pt x="16676" y="2092"/>
                  </a:cubicBezTo>
                  <a:cubicBezTo>
                    <a:pt x="16635" y="2092"/>
                    <a:pt x="16551" y="2051"/>
                    <a:pt x="16509" y="2051"/>
                  </a:cubicBezTo>
                  <a:cubicBezTo>
                    <a:pt x="16446" y="2051"/>
                    <a:pt x="16404" y="2030"/>
                    <a:pt x="16363" y="2030"/>
                  </a:cubicBezTo>
                  <a:cubicBezTo>
                    <a:pt x="16342" y="2030"/>
                    <a:pt x="16321" y="2030"/>
                    <a:pt x="16258" y="2009"/>
                  </a:cubicBezTo>
                  <a:cubicBezTo>
                    <a:pt x="16216" y="2009"/>
                    <a:pt x="16174" y="2009"/>
                    <a:pt x="16153" y="1988"/>
                  </a:cubicBezTo>
                  <a:lnTo>
                    <a:pt x="16049" y="1988"/>
                  </a:lnTo>
                  <a:cubicBezTo>
                    <a:pt x="16028" y="1988"/>
                    <a:pt x="15965" y="1988"/>
                    <a:pt x="15944" y="1946"/>
                  </a:cubicBezTo>
                  <a:lnTo>
                    <a:pt x="15400" y="1946"/>
                  </a:lnTo>
                  <a:cubicBezTo>
                    <a:pt x="14438" y="1925"/>
                    <a:pt x="14249" y="1820"/>
                    <a:pt x="13977" y="1528"/>
                  </a:cubicBezTo>
                  <a:cubicBezTo>
                    <a:pt x="13873" y="1423"/>
                    <a:pt x="13768" y="1318"/>
                    <a:pt x="13454" y="1172"/>
                  </a:cubicBezTo>
                  <a:lnTo>
                    <a:pt x="13329" y="1088"/>
                  </a:lnTo>
                  <a:cubicBezTo>
                    <a:pt x="13182" y="1004"/>
                    <a:pt x="13015" y="963"/>
                    <a:pt x="12889" y="879"/>
                  </a:cubicBezTo>
                  <a:cubicBezTo>
                    <a:pt x="12367" y="635"/>
                    <a:pt x="11903" y="507"/>
                    <a:pt x="11039" y="507"/>
                  </a:cubicBezTo>
                  <a:cubicBezTo>
                    <a:pt x="10864" y="507"/>
                    <a:pt x="10673" y="513"/>
                    <a:pt x="10462" y="523"/>
                  </a:cubicBezTo>
                  <a:lnTo>
                    <a:pt x="10253" y="523"/>
                  </a:lnTo>
                  <a:cubicBezTo>
                    <a:pt x="8788" y="523"/>
                    <a:pt x="6549" y="126"/>
                    <a:pt x="5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1779375" y="3020125"/>
              <a:ext cx="588500" cy="595300"/>
            </a:xfrm>
            <a:custGeom>
              <a:rect b="b" l="l" r="r" t="t"/>
              <a:pathLst>
                <a:path extrusionOk="0" h="23812" w="23540">
                  <a:moveTo>
                    <a:pt x="3348" y="0"/>
                  </a:moveTo>
                  <a:lnTo>
                    <a:pt x="3076" y="1862"/>
                  </a:lnTo>
                  <a:lnTo>
                    <a:pt x="0" y="23811"/>
                  </a:lnTo>
                  <a:lnTo>
                    <a:pt x="2365" y="23602"/>
                  </a:lnTo>
                  <a:lnTo>
                    <a:pt x="2365" y="22033"/>
                  </a:lnTo>
                  <a:lnTo>
                    <a:pt x="8558" y="22556"/>
                  </a:lnTo>
                  <a:lnTo>
                    <a:pt x="8684" y="22577"/>
                  </a:lnTo>
                  <a:cubicBezTo>
                    <a:pt x="8767" y="22577"/>
                    <a:pt x="16886" y="23518"/>
                    <a:pt x="20192" y="23518"/>
                  </a:cubicBezTo>
                  <a:cubicBezTo>
                    <a:pt x="20945" y="23518"/>
                    <a:pt x="21238" y="23477"/>
                    <a:pt x="21343" y="23456"/>
                  </a:cubicBezTo>
                  <a:cubicBezTo>
                    <a:pt x="21510" y="22472"/>
                    <a:pt x="22305" y="15212"/>
                    <a:pt x="23372" y="4227"/>
                  </a:cubicBezTo>
                  <a:lnTo>
                    <a:pt x="23540" y="2532"/>
                  </a:lnTo>
                  <a:cubicBezTo>
                    <a:pt x="22703" y="2490"/>
                    <a:pt x="21803" y="2448"/>
                    <a:pt x="20840" y="2365"/>
                  </a:cubicBezTo>
                  <a:lnTo>
                    <a:pt x="20819" y="2365"/>
                  </a:lnTo>
                  <a:cubicBezTo>
                    <a:pt x="20610" y="2344"/>
                    <a:pt x="20401" y="2344"/>
                    <a:pt x="20150" y="2323"/>
                  </a:cubicBezTo>
                  <a:lnTo>
                    <a:pt x="20024" y="2323"/>
                  </a:lnTo>
                  <a:cubicBezTo>
                    <a:pt x="19815" y="2281"/>
                    <a:pt x="19627" y="2281"/>
                    <a:pt x="19418" y="2260"/>
                  </a:cubicBezTo>
                  <a:cubicBezTo>
                    <a:pt x="19376" y="2260"/>
                    <a:pt x="19292" y="2260"/>
                    <a:pt x="19250" y="2239"/>
                  </a:cubicBezTo>
                  <a:cubicBezTo>
                    <a:pt x="19062" y="2218"/>
                    <a:pt x="18853" y="2176"/>
                    <a:pt x="18643" y="2176"/>
                  </a:cubicBezTo>
                  <a:cubicBezTo>
                    <a:pt x="18581" y="2176"/>
                    <a:pt x="18518" y="2155"/>
                    <a:pt x="18455" y="2155"/>
                  </a:cubicBezTo>
                  <a:cubicBezTo>
                    <a:pt x="18288" y="2134"/>
                    <a:pt x="18058" y="2114"/>
                    <a:pt x="17890" y="2114"/>
                  </a:cubicBezTo>
                  <a:cubicBezTo>
                    <a:pt x="17806" y="2114"/>
                    <a:pt x="17723" y="2072"/>
                    <a:pt x="17681" y="2072"/>
                  </a:cubicBezTo>
                  <a:cubicBezTo>
                    <a:pt x="17493" y="2051"/>
                    <a:pt x="17304" y="2030"/>
                    <a:pt x="17116" y="2030"/>
                  </a:cubicBezTo>
                  <a:cubicBezTo>
                    <a:pt x="17053" y="2030"/>
                    <a:pt x="16970" y="2009"/>
                    <a:pt x="16886" y="2009"/>
                  </a:cubicBezTo>
                  <a:cubicBezTo>
                    <a:pt x="16739" y="1967"/>
                    <a:pt x="16572" y="1967"/>
                    <a:pt x="16426" y="1946"/>
                  </a:cubicBezTo>
                  <a:cubicBezTo>
                    <a:pt x="16321" y="1946"/>
                    <a:pt x="16216" y="1925"/>
                    <a:pt x="16133" y="1925"/>
                  </a:cubicBezTo>
                  <a:cubicBezTo>
                    <a:pt x="15965" y="1883"/>
                    <a:pt x="15819" y="1862"/>
                    <a:pt x="15630" y="1862"/>
                  </a:cubicBezTo>
                  <a:cubicBezTo>
                    <a:pt x="15547" y="1862"/>
                    <a:pt x="15484" y="1842"/>
                    <a:pt x="15400" y="1842"/>
                  </a:cubicBezTo>
                  <a:lnTo>
                    <a:pt x="14856" y="1758"/>
                  </a:lnTo>
                  <a:cubicBezTo>
                    <a:pt x="14773" y="1758"/>
                    <a:pt x="14689" y="1737"/>
                    <a:pt x="14584" y="1737"/>
                  </a:cubicBezTo>
                  <a:lnTo>
                    <a:pt x="14040" y="1653"/>
                  </a:lnTo>
                  <a:cubicBezTo>
                    <a:pt x="13957" y="1653"/>
                    <a:pt x="13873" y="1632"/>
                    <a:pt x="13810" y="1632"/>
                  </a:cubicBezTo>
                  <a:cubicBezTo>
                    <a:pt x="13622" y="1611"/>
                    <a:pt x="13433" y="1570"/>
                    <a:pt x="13224" y="1549"/>
                  </a:cubicBezTo>
                  <a:cubicBezTo>
                    <a:pt x="13140" y="1549"/>
                    <a:pt x="13078" y="1528"/>
                    <a:pt x="12994" y="1528"/>
                  </a:cubicBezTo>
                  <a:cubicBezTo>
                    <a:pt x="12806" y="1507"/>
                    <a:pt x="12596" y="1465"/>
                    <a:pt x="12429" y="1444"/>
                  </a:cubicBezTo>
                  <a:cubicBezTo>
                    <a:pt x="12345" y="1444"/>
                    <a:pt x="12283" y="1423"/>
                    <a:pt x="12199" y="1423"/>
                  </a:cubicBezTo>
                  <a:lnTo>
                    <a:pt x="11655" y="1339"/>
                  </a:lnTo>
                  <a:cubicBezTo>
                    <a:pt x="11613" y="1339"/>
                    <a:pt x="11529" y="1318"/>
                    <a:pt x="11488" y="1318"/>
                  </a:cubicBezTo>
                  <a:lnTo>
                    <a:pt x="10923" y="1235"/>
                  </a:lnTo>
                  <a:cubicBezTo>
                    <a:pt x="10881" y="1235"/>
                    <a:pt x="10860" y="1235"/>
                    <a:pt x="10797" y="1214"/>
                  </a:cubicBezTo>
                  <a:cubicBezTo>
                    <a:pt x="10588" y="1193"/>
                    <a:pt x="10379" y="1151"/>
                    <a:pt x="10169" y="1109"/>
                  </a:cubicBezTo>
                  <a:lnTo>
                    <a:pt x="10086" y="1109"/>
                  </a:lnTo>
                  <a:cubicBezTo>
                    <a:pt x="9876" y="1088"/>
                    <a:pt x="9667" y="1046"/>
                    <a:pt x="9458" y="1005"/>
                  </a:cubicBezTo>
                  <a:lnTo>
                    <a:pt x="9374" y="1005"/>
                  </a:lnTo>
                  <a:cubicBezTo>
                    <a:pt x="9165" y="984"/>
                    <a:pt x="8956" y="942"/>
                    <a:pt x="8747" y="900"/>
                  </a:cubicBezTo>
                  <a:lnTo>
                    <a:pt x="8705" y="900"/>
                  </a:lnTo>
                  <a:cubicBezTo>
                    <a:pt x="8495" y="879"/>
                    <a:pt x="8286" y="837"/>
                    <a:pt x="8077" y="795"/>
                  </a:cubicBezTo>
                  <a:lnTo>
                    <a:pt x="8056" y="795"/>
                  </a:lnTo>
                  <a:cubicBezTo>
                    <a:pt x="5775" y="419"/>
                    <a:pt x="4018" y="147"/>
                    <a:pt x="3390" y="0"/>
                  </a:cubicBezTo>
                  <a:lnTo>
                    <a:pt x="3390" y="42"/>
                  </a:lnTo>
                  <a:lnTo>
                    <a:pt x="33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1"/>
            <p:cNvSpPr/>
            <p:nvPr/>
          </p:nvSpPr>
          <p:spPr>
            <a:xfrm>
              <a:off x="2470900" y="2785775"/>
              <a:ext cx="597400" cy="298175"/>
            </a:xfrm>
            <a:custGeom>
              <a:rect b="b" l="l" r="r" t="t"/>
              <a:pathLst>
                <a:path extrusionOk="0" h="11927" w="23896">
                  <a:moveTo>
                    <a:pt x="921" y="0"/>
                  </a:moveTo>
                  <a:lnTo>
                    <a:pt x="189" y="8788"/>
                  </a:lnTo>
                  <a:lnTo>
                    <a:pt x="0" y="11048"/>
                  </a:lnTo>
                  <a:lnTo>
                    <a:pt x="23498" y="11927"/>
                  </a:lnTo>
                  <a:lnTo>
                    <a:pt x="23707" y="11801"/>
                  </a:lnTo>
                  <a:lnTo>
                    <a:pt x="23895" y="4415"/>
                  </a:lnTo>
                  <a:cubicBezTo>
                    <a:pt x="23707" y="4227"/>
                    <a:pt x="23414" y="3892"/>
                    <a:pt x="23330" y="3599"/>
                  </a:cubicBezTo>
                  <a:cubicBezTo>
                    <a:pt x="23309" y="3495"/>
                    <a:pt x="22996" y="3285"/>
                    <a:pt x="22598" y="3160"/>
                  </a:cubicBezTo>
                  <a:cubicBezTo>
                    <a:pt x="22180" y="3034"/>
                    <a:pt x="21887" y="2344"/>
                    <a:pt x="21866" y="2218"/>
                  </a:cubicBezTo>
                  <a:lnTo>
                    <a:pt x="21824" y="2072"/>
                  </a:lnTo>
                  <a:lnTo>
                    <a:pt x="22305" y="858"/>
                  </a:lnTo>
                  <a:lnTo>
                    <a:pt x="21322" y="314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2348500" y="2425375"/>
              <a:ext cx="639750" cy="350475"/>
            </a:xfrm>
            <a:custGeom>
              <a:rect b="b" l="l" r="r" t="t"/>
              <a:pathLst>
                <a:path extrusionOk="0" h="14019" w="25590">
                  <a:moveTo>
                    <a:pt x="670" y="0"/>
                  </a:moveTo>
                  <a:lnTo>
                    <a:pt x="0" y="7867"/>
                  </a:lnTo>
                  <a:cubicBezTo>
                    <a:pt x="84" y="7867"/>
                    <a:pt x="168" y="7909"/>
                    <a:pt x="210" y="7909"/>
                  </a:cubicBezTo>
                  <a:cubicBezTo>
                    <a:pt x="314" y="7909"/>
                    <a:pt x="419" y="7930"/>
                    <a:pt x="523" y="7930"/>
                  </a:cubicBezTo>
                  <a:cubicBezTo>
                    <a:pt x="628" y="7930"/>
                    <a:pt x="733" y="7951"/>
                    <a:pt x="879" y="7951"/>
                  </a:cubicBezTo>
                  <a:cubicBezTo>
                    <a:pt x="984" y="7951"/>
                    <a:pt x="1088" y="7972"/>
                    <a:pt x="1193" y="7972"/>
                  </a:cubicBezTo>
                  <a:cubicBezTo>
                    <a:pt x="1298" y="7972"/>
                    <a:pt x="1402" y="8014"/>
                    <a:pt x="1507" y="8014"/>
                  </a:cubicBezTo>
                  <a:cubicBezTo>
                    <a:pt x="1611" y="8014"/>
                    <a:pt x="1674" y="8035"/>
                    <a:pt x="1779" y="8035"/>
                  </a:cubicBezTo>
                  <a:cubicBezTo>
                    <a:pt x="1883" y="8035"/>
                    <a:pt x="1988" y="8056"/>
                    <a:pt x="2072" y="8056"/>
                  </a:cubicBezTo>
                  <a:cubicBezTo>
                    <a:pt x="2155" y="8056"/>
                    <a:pt x="2260" y="8077"/>
                    <a:pt x="2344" y="8077"/>
                  </a:cubicBezTo>
                  <a:cubicBezTo>
                    <a:pt x="2407" y="8077"/>
                    <a:pt x="2511" y="8118"/>
                    <a:pt x="2595" y="8118"/>
                  </a:cubicBezTo>
                  <a:cubicBezTo>
                    <a:pt x="2679" y="8118"/>
                    <a:pt x="2762" y="8139"/>
                    <a:pt x="2825" y="8139"/>
                  </a:cubicBezTo>
                  <a:cubicBezTo>
                    <a:pt x="2909" y="8139"/>
                    <a:pt x="2992" y="8160"/>
                    <a:pt x="3076" y="8160"/>
                  </a:cubicBezTo>
                  <a:cubicBezTo>
                    <a:pt x="3139" y="8160"/>
                    <a:pt x="3223" y="8181"/>
                    <a:pt x="3285" y="8181"/>
                  </a:cubicBezTo>
                  <a:cubicBezTo>
                    <a:pt x="3348" y="8181"/>
                    <a:pt x="3432" y="8223"/>
                    <a:pt x="3516" y="8223"/>
                  </a:cubicBezTo>
                  <a:cubicBezTo>
                    <a:pt x="3599" y="8223"/>
                    <a:pt x="3641" y="8244"/>
                    <a:pt x="3725" y="8244"/>
                  </a:cubicBezTo>
                  <a:cubicBezTo>
                    <a:pt x="3808" y="8244"/>
                    <a:pt x="3850" y="8265"/>
                    <a:pt x="3934" y="8265"/>
                  </a:cubicBezTo>
                  <a:cubicBezTo>
                    <a:pt x="3976" y="8265"/>
                    <a:pt x="4039" y="8286"/>
                    <a:pt x="4122" y="8286"/>
                  </a:cubicBezTo>
                  <a:cubicBezTo>
                    <a:pt x="4185" y="8286"/>
                    <a:pt x="4248" y="8328"/>
                    <a:pt x="4332" y="8328"/>
                  </a:cubicBezTo>
                  <a:cubicBezTo>
                    <a:pt x="4373" y="8328"/>
                    <a:pt x="4436" y="8349"/>
                    <a:pt x="4478" y="8349"/>
                  </a:cubicBezTo>
                  <a:cubicBezTo>
                    <a:pt x="4541" y="8349"/>
                    <a:pt x="4604" y="8370"/>
                    <a:pt x="4666" y="8370"/>
                  </a:cubicBezTo>
                  <a:cubicBezTo>
                    <a:pt x="4708" y="8370"/>
                    <a:pt x="4750" y="8370"/>
                    <a:pt x="4792" y="8390"/>
                  </a:cubicBezTo>
                  <a:cubicBezTo>
                    <a:pt x="4855" y="8390"/>
                    <a:pt x="4896" y="8432"/>
                    <a:pt x="4959" y="8432"/>
                  </a:cubicBezTo>
                  <a:cubicBezTo>
                    <a:pt x="4980" y="8432"/>
                    <a:pt x="5022" y="8432"/>
                    <a:pt x="5064" y="8453"/>
                  </a:cubicBezTo>
                  <a:cubicBezTo>
                    <a:pt x="5106" y="8453"/>
                    <a:pt x="5127" y="8474"/>
                    <a:pt x="5189" y="8474"/>
                  </a:cubicBezTo>
                  <a:cubicBezTo>
                    <a:pt x="5210" y="8474"/>
                    <a:pt x="5231" y="8474"/>
                    <a:pt x="5273" y="8495"/>
                  </a:cubicBezTo>
                  <a:cubicBezTo>
                    <a:pt x="5315" y="8495"/>
                    <a:pt x="5336" y="8537"/>
                    <a:pt x="5378" y="8537"/>
                  </a:cubicBezTo>
                  <a:cubicBezTo>
                    <a:pt x="5399" y="8537"/>
                    <a:pt x="5420" y="8537"/>
                    <a:pt x="5440" y="8558"/>
                  </a:cubicBezTo>
                  <a:cubicBezTo>
                    <a:pt x="5482" y="8558"/>
                    <a:pt x="5503" y="8579"/>
                    <a:pt x="5524" y="8579"/>
                  </a:cubicBezTo>
                  <a:cubicBezTo>
                    <a:pt x="5545" y="8579"/>
                    <a:pt x="5545" y="8579"/>
                    <a:pt x="5587" y="8600"/>
                  </a:cubicBezTo>
                  <a:cubicBezTo>
                    <a:pt x="5608" y="8600"/>
                    <a:pt x="5629" y="8642"/>
                    <a:pt x="5650" y="8642"/>
                  </a:cubicBezTo>
                  <a:lnTo>
                    <a:pt x="5692" y="8642"/>
                  </a:lnTo>
                  <a:cubicBezTo>
                    <a:pt x="5713" y="8642"/>
                    <a:pt x="5733" y="8662"/>
                    <a:pt x="5733" y="8662"/>
                  </a:cubicBezTo>
                  <a:cubicBezTo>
                    <a:pt x="5713" y="8662"/>
                    <a:pt x="5733" y="8662"/>
                    <a:pt x="5733" y="8683"/>
                  </a:cubicBezTo>
                  <a:lnTo>
                    <a:pt x="5775" y="8704"/>
                  </a:lnTo>
                  <a:lnTo>
                    <a:pt x="5775" y="8746"/>
                  </a:lnTo>
                  <a:lnTo>
                    <a:pt x="5775" y="8767"/>
                  </a:lnTo>
                  <a:lnTo>
                    <a:pt x="5775" y="8788"/>
                  </a:lnTo>
                  <a:lnTo>
                    <a:pt x="5775" y="8809"/>
                  </a:lnTo>
                  <a:lnTo>
                    <a:pt x="5775" y="8851"/>
                  </a:lnTo>
                  <a:lnTo>
                    <a:pt x="5775" y="8872"/>
                  </a:lnTo>
                  <a:lnTo>
                    <a:pt x="5775" y="8893"/>
                  </a:lnTo>
                  <a:lnTo>
                    <a:pt x="5775" y="8914"/>
                  </a:lnTo>
                  <a:lnTo>
                    <a:pt x="5775" y="8955"/>
                  </a:lnTo>
                  <a:lnTo>
                    <a:pt x="5775" y="8976"/>
                  </a:lnTo>
                  <a:lnTo>
                    <a:pt x="5775" y="8997"/>
                  </a:lnTo>
                  <a:lnTo>
                    <a:pt x="5775" y="9018"/>
                  </a:lnTo>
                  <a:lnTo>
                    <a:pt x="5775" y="9060"/>
                  </a:lnTo>
                  <a:lnTo>
                    <a:pt x="5775" y="9102"/>
                  </a:lnTo>
                  <a:lnTo>
                    <a:pt x="5775" y="9165"/>
                  </a:lnTo>
                  <a:lnTo>
                    <a:pt x="5775" y="9206"/>
                  </a:lnTo>
                  <a:lnTo>
                    <a:pt x="5775" y="9269"/>
                  </a:lnTo>
                  <a:lnTo>
                    <a:pt x="5775" y="9311"/>
                  </a:lnTo>
                  <a:lnTo>
                    <a:pt x="5775" y="9374"/>
                  </a:lnTo>
                  <a:lnTo>
                    <a:pt x="5775" y="9437"/>
                  </a:lnTo>
                  <a:lnTo>
                    <a:pt x="5775" y="9499"/>
                  </a:lnTo>
                  <a:lnTo>
                    <a:pt x="5775" y="9583"/>
                  </a:lnTo>
                  <a:lnTo>
                    <a:pt x="5775" y="9625"/>
                  </a:lnTo>
                  <a:lnTo>
                    <a:pt x="5775" y="9709"/>
                  </a:lnTo>
                  <a:lnTo>
                    <a:pt x="5775" y="9751"/>
                  </a:lnTo>
                  <a:lnTo>
                    <a:pt x="5775" y="9855"/>
                  </a:lnTo>
                  <a:lnTo>
                    <a:pt x="5775" y="9939"/>
                  </a:lnTo>
                  <a:lnTo>
                    <a:pt x="5775" y="10043"/>
                  </a:lnTo>
                  <a:lnTo>
                    <a:pt x="5775" y="10127"/>
                  </a:lnTo>
                  <a:lnTo>
                    <a:pt x="5775" y="10232"/>
                  </a:lnTo>
                  <a:lnTo>
                    <a:pt x="5775" y="10315"/>
                  </a:lnTo>
                  <a:lnTo>
                    <a:pt x="5775" y="10441"/>
                  </a:lnTo>
                  <a:lnTo>
                    <a:pt x="5775" y="10525"/>
                  </a:lnTo>
                  <a:lnTo>
                    <a:pt x="5775" y="10650"/>
                  </a:lnTo>
                  <a:lnTo>
                    <a:pt x="5775" y="10755"/>
                  </a:lnTo>
                  <a:lnTo>
                    <a:pt x="5775" y="10901"/>
                  </a:lnTo>
                  <a:lnTo>
                    <a:pt x="5775" y="11006"/>
                  </a:lnTo>
                  <a:lnTo>
                    <a:pt x="5775" y="11194"/>
                  </a:lnTo>
                  <a:lnTo>
                    <a:pt x="5775" y="11299"/>
                  </a:lnTo>
                  <a:lnTo>
                    <a:pt x="5775" y="11487"/>
                  </a:lnTo>
                  <a:lnTo>
                    <a:pt x="5775" y="11592"/>
                  </a:lnTo>
                  <a:lnTo>
                    <a:pt x="5775" y="11801"/>
                  </a:lnTo>
                  <a:lnTo>
                    <a:pt x="5775" y="11906"/>
                  </a:lnTo>
                  <a:lnTo>
                    <a:pt x="5775" y="12136"/>
                  </a:lnTo>
                  <a:lnTo>
                    <a:pt x="5775" y="12240"/>
                  </a:lnTo>
                  <a:lnTo>
                    <a:pt x="5775" y="12471"/>
                  </a:lnTo>
                  <a:lnTo>
                    <a:pt x="5775" y="12617"/>
                  </a:lnTo>
                  <a:lnTo>
                    <a:pt x="5775" y="12847"/>
                  </a:lnTo>
                  <a:lnTo>
                    <a:pt x="5775" y="12994"/>
                  </a:lnTo>
                  <a:lnTo>
                    <a:pt x="5775" y="13266"/>
                  </a:lnTo>
                  <a:lnTo>
                    <a:pt x="5775" y="13412"/>
                  </a:lnTo>
                  <a:lnTo>
                    <a:pt x="5775" y="13705"/>
                  </a:lnTo>
                  <a:lnTo>
                    <a:pt x="5775" y="13726"/>
                  </a:lnTo>
                  <a:lnTo>
                    <a:pt x="25590" y="14019"/>
                  </a:lnTo>
                  <a:lnTo>
                    <a:pt x="25590" y="13998"/>
                  </a:lnTo>
                  <a:cubicBezTo>
                    <a:pt x="25569" y="13935"/>
                    <a:pt x="25548" y="13914"/>
                    <a:pt x="25506" y="13872"/>
                  </a:cubicBezTo>
                  <a:cubicBezTo>
                    <a:pt x="25506" y="13831"/>
                    <a:pt x="25485" y="13831"/>
                    <a:pt x="25485" y="13810"/>
                  </a:cubicBezTo>
                  <a:cubicBezTo>
                    <a:pt x="25464" y="13768"/>
                    <a:pt x="25402" y="13684"/>
                    <a:pt x="25381" y="13621"/>
                  </a:cubicBezTo>
                  <a:cubicBezTo>
                    <a:pt x="25381" y="13600"/>
                    <a:pt x="25360" y="13600"/>
                    <a:pt x="25360" y="13580"/>
                  </a:cubicBezTo>
                  <a:lnTo>
                    <a:pt x="25276" y="13412"/>
                  </a:lnTo>
                  <a:cubicBezTo>
                    <a:pt x="25255" y="13391"/>
                    <a:pt x="25255" y="13370"/>
                    <a:pt x="25234" y="13349"/>
                  </a:cubicBezTo>
                  <a:lnTo>
                    <a:pt x="25151" y="13182"/>
                  </a:lnTo>
                  <a:cubicBezTo>
                    <a:pt x="25130" y="13161"/>
                    <a:pt x="25130" y="13140"/>
                    <a:pt x="25088" y="13077"/>
                  </a:cubicBezTo>
                  <a:lnTo>
                    <a:pt x="25025" y="12931"/>
                  </a:lnTo>
                  <a:cubicBezTo>
                    <a:pt x="24983" y="12889"/>
                    <a:pt x="24983" y="12868"/>
                    <a:pt x="24962" y="12826"/>
                  </a:cubicBezTo>
                  <a:cubicBezTo>
                    <a:pt x="24941" y="12764"/>
                    <a:pt x="24920" y="12722"/>
                    <a:pt x="24920" y="12659"/>
                  </a:cubicBezTo>
                  <a:cubicBezTo>
                    <a:pt x="24920" y="12638"/>
                    <a:pt x="24879" y="12575"/>
                    <a:pt x="24879" y="12554"/>
                  </a:cubicBezTo>
                  <a:cubicBezTo>
                    <a:pt x="24858" y="12512"/>
                    <a:pt x="24837" y="12429"/>
                    <a:pt x="24837" y="12366"/>
                  </a:cubicBezTo>
                  <a:cubicBezTo>
                    <a:pt x="24837" y="12345"/>
                    <a:pt x="24816" y="12324"/>
                    <a:pt x="24816" y="12303"/>
                  </a:cubicBezTo>
                  <a:lnTo>
                    <a:pt x="24816" y="12261"/>
                  </a:lnTo>
                  <a:lnTo>
                    <a:pt x="24753" y="12031"/>
                  </a:lnTo>
                  <a:lnTo>
                    <a:pt x="24648" y="11592"/>
                  </a:lnTo>
                  <a:lnTo>
                    <a:pt x="24669" y="11592"/>
                  </a:lnTo>
                  <a:cubicBezTo>
                    <a:pt x="24648" y="11383"/>
                    <a:pt x="24627" y="11173"/>
                    <a:pt x="24627" y="10985"/>
                  </a:cubicBezTo>
                  <a:cubicBezTo>
                    <a:pt x="24627" y="10880"/>
                    <a:pt x="24627" y="10776"/>
                    <a:pt x="24648" y="10671"/>
                  </a:cubicBezTo>
                  <a:lnTo>
                    <a:pt x="24648" y="10483"/>
                  </a:lnTo>
                  <a:lnTo>
                    <a:pt x="24648" y="10441"/>
                  </a:lnTo>
                  <a:lnTo>
                    <a:pt x="24648" y="10315"/>
                  </a:lnTo>
                  <a:lnTo>
                    <a:pt x="24648" y="10232"/>
                  </a:lnTo>
                  <a:lnTo>
                    <a:pt x="24648" y="10106"/>
                  </a:lnTo>
                  <a:lnTo>
                    <a:pt x="24648" y="10002"/>
                  </a:lnTo>
                  <a:lnTo>
                    <a:pt x="24648" y="9855"/>
                  </a:lnTo>
                  <a:lnTo>
                    <a:pt x="24648" y="9751"/>
                  </a:lnTo>
                  <a:cubicBezTo>
                    <a:pt x="24648" y="9709"/>
                    <a:pt x="24648" y="9646"/>
                    <a:pt x="24627" y="9604"/>
                  </a:cubicBezTo>
                  <a:cubicBezTo>
                    <a:pt x="24627" y="9583"/>
                    <a:pt x="24627" y="9520"/>
                    <a:pt x="24607" y="9499"/>
                  </a:cubicBezTo>
                  <a:cubicBezTo>
                    <a:pt x="24607" y="9437"/>
                    <a:pt x="24607" y="9395"/>
                    <a:pt x="24565" y="9374"/>
                  </a:cubicBezTo>
                  <a:cubicBezTo>
                    <a:pt x="24565" y="9311"/>
                    <a:pt x="24565" y="9290"/>
                    <a:pt x="24544" y="9227"/>
                  </a:cubicBezTo>
                  <a:cubicBezTo>
                    <a:pt x="24544" y="9186"/>
                    <a:pt x="24523" y="9123"/>
                    <a:pt x="24523" y="9081"/>
                  </a:cubicBezTo>
                  <a:cubicBezTo>
                    <a:pt x="24523" y="9018"/>
                    <a:pt x="24481" y="8997"/>
                    <a:pt x="24481" y="8955"/>
                  </a:cubicBezTo>
                  <a:cubicBezTo>
                    <a:pt x="24481" y="8893"/>
                    <a:pt x="24460" y="8851"/>
                    <a:pt x="24460" y="8788"/>
                  </a:cubicBezTo>
                  <a:cubicBezTo>
                    <a:pt x="24460" y="8746"/>
                    <a:pt x="24439" y="8704"/>
                    <a:pt x="24439" y="8662"/>
                  </a:cubicBezTo>
                  <a:cubicBezTo>
                    <a:pt x="24439" y="8600"/>
                    <a:pt x="24418" y="8558"/>
                    <a:pt x="24418" y="8495"/>
                  </a:cubicBezTo>
                  <a:cubicBezTo>
                    <a:pt x="24418" y="8474"/>
                    <a:pt x="24376" y="8432"/>
                    <a:pt x="24376" y="8390"/>
                  </a:cubicBezTo>
                  <a:cubicBezTo>
                    <a:pt x="24376" y="8349"/>
                    <a:pt x="24355" y="8265"/>
                    <a:pt x="24355" y="8223"/>
                  </a:cubicBezTo>
                  <a:cubicBezTo>
                    <a:pt x="24355" y="8160"/>
                    <a:pt x="24335" y="8139"/>
                    <a:pt x="24335" y="8077"/>
                  </a:cubicBezTo>
                  <a:cubicBezTo>
                    <a:pt x="24314" y="8035"/>
                    <a:pt x="24314" y="7951"/>
                    <a:pt x="24272" y="7909"/>
                  </a:cubicBezTo>
                  <a:cubicBezTo>
                    <a:pt x="24272" y="7867"/>
                    <a:pt x="24251" y="7826"/>
                    <a:pt x="24251" y="7805"/>
                  </a:cubicBezTo>
                  <a:cubicBezTo>
                    <a:pt x="24230" y="7742"/>
                    <a:pt x="24230" y="7658"/>
                    <a:pt x="24209" y="7616"/>
                  </a:cubicBezTo>
                  <a:cubicBezTo>
                    <a:pt x="24209" y="7595"/>
                    <a:pt x="24167" y="7533"/>
                    <a:pt x="24167" y="7491"/>
                  </a:cubicBezTo>
                  <a:cubicBezTo>
                    <a:pt x="24146" y="7428"/>
                    <a:pt x="24146" y="7344"/>
                    <a:pt x="24125" y="7302"/>
                  </a:cubicBezTo>
                  <a:cubicBezTo>
                    <a:pt x="24125" y="7240"/>
                    <a:pt x="24104" y="7219"/>
                    <a:pt x="24104" y="7177"/>
                  </a:cubicBezTo>
                  <a:cubicBezTo>
                    <a:pt x="24063" y="7114"/>
                    <a:pt x="24063" y="7030"/>
                    <a:pt x="24042" y="6989"/>
                  </a:cubicBezTo>
                  <a:cubicBezTo>
                    <a:pt x="24042" y="6926"/>
                    <a:pt x="24021" y="6905"/>
                    <a:pt x="24021" y="6863"/>
                  </a:cubicBezTo>
                  <a:cubicBezTo>
                    <a:pt x="24000" y="6800"/>
                    <a:pt x="24000" y="6717"/>
                    <a:pt x="23958" y="6675"/>
                  </a:cubicBezTo>
                  <a:cubicBezTo>
                    <a:pt x="23958" y="6654"/>
                    <a:pt x="23937" y="6591"/>
                    <a:pt x="23937" y="6570"/>
                  </a:cubicBezTo>
                  <a:cubicBezTo>
                    <a:pt x="23916" y="6507"/>
                    <a:pt x="23916" y="6445"/>
                    <a:pt x="23895" y="6382"/>
                  </a:cubicBezTo>
                  <a:cubicBezTo>
                    <a:pt x="23895" y="6361"/>
                    <a:pt x="23853" y="6298"/>
                    <a:pt x="23853" y="6277"/>
                  </a:cubicBezTo>
                  <a:cubicBezTo>
                    <a:pt x="23832" y="6235"/>
                    <a:pt x="23811" y="6152"/>
                    <a:pt x="23811" y="6089"/>
                  </a:cubicBezTo>
                  <a:cubicBezTo>
                    <a:pt x="23811" y="6068"/>
                    <a:pt x="23791" y="6026"/>
                    <a:pt x="23791" y="5984"/>
                  </a:cubicBezTo>
                  <a:cubicBezTo>
                    <a:pt x="23749" y="5942"/>
                    <a:pt x="23728" y="5859"/>
                    <a:pt x="23728" y="5817"/>
                  </a:cubicBezTo>
                  <a:cubicBezTo>
                    <a:pt x="23728" y="5775"/>
                    <a:pt x="23707" y="5733"/>
                    <a:pt x="23707" y="5712"/>
                  </a:cubicBezTo>
                  <a:cubicBezTo>
                    <a:pt x="23686" y="5649"/>
                    <a:pt x="23644" y="5566"/>
                    <a:pt x="23644" y="5524"/>
                  </a:cubicBezTo>
                  <a:cubicBezTo>
                    <a:pt x="23623" y="5503"/>
                    <a:pt x="23623" y="5440"/>
                    <a:pt x="23602" y="5419"/>
                  </a:cubicBezTo>
                  <a:cubicBezTo>
                    <a:pt x="23581" y="5357"/>
                    <a:pt x="23539" y="5315"/>
                    <a:pt x="23539" y="5231"/>
                  </a:cubicBezTo>
                  <a:cubicBezTo>
                    <a:pt x="23519" y="5210"/>
                    <a:pt x="23519" y="5147"/>
                    <a:pt x="23498" y="5126"/>
                  </a:cubicBezTo>
                  <a:cubicBezTo>
                    <a:pt x="23477" y="5085"/>
                    <a:pt x="23435" y="5022"/>
                    <a:pt x="23414" y="4938"/>
                  </a:cubicBezTo>
                  <a:cubicBezTo>
                    <a:pt x="23393" y="4917"/>
                    <a:pt x="23393" y="4875"/>
                    <a:pt x="23372" y="4833"/>
                  </a:cubicBezTo>
                  <a:lnTo>
                    <a:pt x="23288" y="4687"/>
                  </a:lnTo>
                  <a:cubicBezTo>
                    <a:pt x="23267" y="4666"/>
                    <a:pt x="23267" y="4603"/>
                    <a:pt x="23226" y="4582"/>
                  </a:cubicBezTo>
                  <a:lnTo>
                    <a:pt x="23163" y="4415"/>
                  </a:lnTo>
                  <a:cubicBezTo>
                    <a:pt x="23121" y="4394"/>
                    <a:pt x="23121" y="4352"/>
                    <a:pt x="23100" y="4310"/>
                  </a:cubicBezTo>
                  <a:lnTo>
                    <a:pt x="23016" y="4164"/>
                  </a:lnTo>
                  <a:cubicBezTo>
                    <a:pt x="22995" y="4143"/>
                    <a:pt x="22995" y="4101"/>
                    <a:pt x="22974" y="4059"/>
                  </a:cubicBezTo>
                  <a:cubicBezTo>
                    <a:pt x="22954" y="3997"/>
                    <a:pt x="22912" y="3976"/>
                    <a:pt x="22891" y="3934"/>
                  </a:cubicBezTo>
                  <a:cubicBezTo>
                    <a:pt x="22870" y="3892"/>
                    <a:pt x="22870" y="3871"/>
                    <a:pt x="22849" y="3829"/>
                  </a:cubicBezTo>
                  <a:cubicBezTo>
                    <a:pt x="22807" y="3766"/>
                    <a:pt x="22786" y="3745"/>
                    <a:pt x="22765" y="3683"/>
                  </a:cubicBezTo>
                  <a:cubicBezTo>
                    <a:pt x="22744" y="3662"/>
                    <a:pt x="22744" y="3641"/>
                    <a:pt x="22702" y="3620"/>
                  </a:cubicBezTo>
                  <a:cubicBezTo>
                    <a:pt x="22682" y="3578"/>
                    <a:pt x="22661" y="3536"/>
                    <a:pt x="22661" y="3515"/>
                  </a:cubicBezTo>
                  <a:cubicBezTo>
                    <a:pt x="22640" y="3473"/>
                    <a:pt x="22640" y="3453"/>
                    <a:pt x="22598" y="3432"/>
                  </a:cubicBezTo>
                  <a:cubicBezTo>
                    <a:pt x="22577" y="3411"/>
                    <a:pt x="22556" y="3369"/>
                    <a:pt x="22556" y="3327"/>
                  </a:cubicBezTo>
                  <a:cubicBezTo>
                    <a:pt x="22535" y="3306"/>
                    <a:pt x="22535" y="3264"/>
                    <a:pt x="22493" y="3243"/>
                  </a:cubicBezTo>
                  <a:cubicBezTo>
                    <a:pt x="22472" y="3222"/>
                    <a:pt x="22451" y="3201"/>
                    <a:pt x="22451" y="3160"/>
                  </a:cubicBezTo>
                  <a:cubicBezTo>
                    <a:pt x="22430" y="3139"/>
                    <a:pt x="22430" y="3118"/>
                    <a:pt x="22389" y="3118"/>
                  </a:cubicBezTo>
                  <a:cubicBezTo>
                    <a:pt x="22368" y="3097"/>
                    <a:pt x="22347" y="3055"/>
                    <a:pt x="22347" y="3034"/>
                  </a:cubicBezTo>
                  <a:lnTo>
                    <a:pt x="22284" y="2992"/>
                  </a:lnTo>
                  <a:cubicBezTo>
                    <a:pt x="22263" y="2950"/>
                    <a:pt x="22242" y="2950"/>
                    <a:pt x="22242" y="2929"/>
                  </a:cubicBezTo>
                  <a:cubicBezTo>
                    <a:pt x="22221" y="2908"/>
                    <a:pt x="22221" y="2908"/>
                    <a:pt x="22179" y="2908"/>
                  </a:cubicBezTo>
                  <a:cubicBezTo>
                    <a:pt x="22158" y="2888"/>
                    <a:pt x="22138" y="2888"/>
                    <a:pt x="22117" y="2846"/>
                  </a:cubicBezTo>
                  <a:lnTo>
                    <a:pt x="20819" y="2113"/>
                  </a:lnTo>
                  <a:cubicBezTo>
                    <a:pt x="20715" y="2155"/>
                    <a:pt x="20610" y="2155"/>
                    <a:pt x="20485" y="2176"/>
                  </a:cubicBezTo>
                  <a:cubicBezTo>
                    <a:pt x="20233" y="2218"/>
                    <a:pt x="19961" y="2281"/>
                    <a:pt x="19710" y="2281"/>
                  </a:cubicBezTo>
                  <a:cubicBezTo>
                    <a:pt x="19501" y="2281"/>
                    <a:pt x="19313" y="2260"/>
                    <a:pt x="19145" y="2176"/>
                  </a:cubicBezTo>
                  <a:cubicBezTo>
                    <a:pt x="19020" y="2113"/>
                    <a:pt x="18936" y="2072"/>
                    <a:pt x="18832" y="2009"/>
                  </a:cubicBezTo>
                  <a:cubicBezTo>
                    <a:pt x="18455" y="1800"/>
                    <a:pt x="18246" y="1695"/>
                    <a:pt x="16990" y="1465"/>
                  </a:cubicBezTo>
                  <a:cubicBezTo>
                    <a:pt x="16174" y="1318"/>
                    <a:pt x="15965" y="1256"/>
                    <a:pt x="15840" y="1214"/>
                  </a:cubicBezTo>
                  <a:cubicBezTo>
                    <a:pt x="15693" y="1172"/>
                    <a:pt x="15588" y="1151"/>
                    <a:pt x="15065" y="1046"/>
                  </a:cubicBezTo>
                  <a:cubicBezTo>
                    <a:pt x="14747" y="987"/>
                    <a:pt x="14555" y="962"/>
                    <a:pt x="14392" y="962"/>
                  </a:cubicBezTo>
                  <a:cubicBezTo>
                    <a:pt x="14265" y="962"/>
                    <a:pt x="14156" y="977"/>
                    <a:pt x="14019" y="1004"/>
                  </a:cubicBezTo>
                  <a:cubicBezTo>
                    <a:pt x="13768" y="1025"/>
                    <a:pt x="13391" y="1067"/>
                    <a:pt x="12659" y="1067"/>
                  </a:cubicBezTo>
                  <a:cubicBezTo>
                    <a:pt x="11467" y="1067"/>
                    <a:pt x="10985" y="900"/>
                    <a:pt x="10630" y="753"/>
                  </a:cubicBezTo>
                  <a:cubicBezTo>
                    <a:pt x="10441" y="712"/>
                    <a:pt x="10316" y="628"/>
                    <a:pt x="10106" y="607"/>
                  </a:cubicBezTo>
                  <a:cubicBezTo>
                    <a:pt x="9500" y="523"/>
                    <a:pt x="2155" y="84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2378325" y="3079750"/>
              <a:ext cx="717175" cy="399150"/>
            </a:xfrm>
            <a:custGeom>
              <a:rect b="b" l="l" r="r" t="t"/>
              <a:pathLst>
                <a:path extrusionOk="0" h="15966" w="28687">
                  <a:moveTo>
                    <a:pt x="3243" y="1"/>
                  </a:moveTo>
                  <a:cubicBezTo>
                    <a:pt x="3159" y="42"/>
                    <a:pt x="3076" y="42"/>
                    <a:pt x="2992" y="63"/>
                  </a:cubicBezTo>
                  <a:lnTo>
                    <a:pt x="2929" y="63"/>
                  </a:lnTo>
                  <a:cubicBezTo>
                    <a:pt x="2846" y="63"/>
                    <a:pt x="2762" y="84"/>
                    <a:pt x="2699" y="84"/>
                  </a:cubicBezTo>
                  <a:lnTo>
                    <a:pt x="2636" y="84"/>
                  </a:lnTo>
                  <a:cubicBezTo>
                    <a:pt x="2532" y="84"/>
                    <a:pt x="2427" y="105"/>
                    <a:pt x="2323" y="105"/>
                  </a:cubicBezTo>
                  <a:lnTo>
                    <a:pt x="2302" y="105"/>
                  </a:lnTo>
                  <a:cubicBezTo>
                    <a:pt x="1862" y="147"/>
                    <a:pt x="1360" y="168"/>
                    <a:pt x="774" y="168"/>
                  </a:cubicBezTo>
                  <a:lnTo>
                    <a:pt x="126" y="168"/>
                  </a:lnTo>
                  <a:lnTo>
                    <a:pt x="0" y="1570"/>
                  </a:lnTo>
                  <a:cubicBezTo>
                    <a:pt x="167" y="1612"/>
                    <a:pt x="439" y="1633"/>
                    <a:pt x="732" y="1654"/>
                  </a:cubicBezTo>
                  <a:cubicBezTo>
                    <a:pt x="858" y="1654"/>
                    <a:pt x="1025" y="1674"/>
                    <a:pt x="1151" y="1674"/>
                  </a:cubicBezTo>
                  <a:lnTo>
                    <a:pt x="1172" y="1674"/>
                  </a:lnTo>
                  <a:cubicBezTo>
                    <a:pt x="1465" y="1716"/>
                    <a:pt x="1779" y="1737"/>
                    <a:pt x="2071" y="1758"/>
                  </a:cubicBezTo>
                  <a:lnTo>
                    <a:pt x="2636" y="1758"/>
                  </a:lnTo>
                  <a:cubicBezTo>
                    <a:pt x="2846" y="1758"/>
                    <a:pt x="3055" y="1779"/>
                    <a:pt x="3243" y="1779"/>
                  </a:cubicBezTo>
                  <a:cubicBezTo>
                    <a:pt x="3871" y="1821"/>
                    <a:pt x="4415" y="1821"/>
                    <a:pt x="5336" y="2030"/>
                  </a:cubicBezTo>
                  <a:cubicBezTo>
                    <a:pt x="6486" y="2281"/>
                    <a:pt x="8097" y="2407"/>
                    <a:pt x="8516" y="2407"/>
                  </a:cubicBezTo>
                  <a:cubicBezTo>
                    <a:pt x="8579" y="2407"/>
                    <a:pt x="8600" y="2407"/>
                    <a:pt x="8621" y="2449"/>
                  </a:cubicBezTo>
                  <a:cubicBezTo>
                    <a:pt x="8725" y="2470"/>
                    <a:pt x="8788" y="2553"/>
                    <a:pt x="8830" y="2595"/>
                  </a:cubicBezTo>
                  <a:cubicBezTo>
                    <a:pt x="8934" y="2721"/>
                    <a:pt x="8976" y="2909"/>
                    <a:pt x="8976" y="3181"/>
                  </a:cubicBezTo>
                  <a:lnTo>
                    <a:pt x="8976" y="3327"/>
                  </a:lnTo>
                  <a:cubicBezTo>
                    <a:pt x="8976" y="3432"/>
                    <a:pt x="8976" y="3558"/>
                    <a:pt x="8934" y="3704"/>
                  </a:cubicBezTo>
                  <a:cubicBezTo>
                    <a:pt x="8913" y="4185"/>
                    <a:pt x="8872" y="4876"/>
                    <a:pt x="8934" y="5734"/>
                  </a:cubicBezTo>
                  <a:lnTo>
                    <a:pt x="9018" y="6759"/>
                  </a:lnTo>
                  <a:cubicBezTo>
                    <a:pt x="9123" y="8056"/>
                    <a:pt x="9206" y="8935"/>
                    <a:pt x="9416" y="11257"/>
                  </a:cubicBezTo>
                  <a:cubicBezTo>
                    <a:pt x="9437" y="11404"/>
                    <a:pt x="9437" y="11550"/>
                    <a:pt x="9457" y="11655"/>
                  </a:cubicBezTo>
                  <a:cubicBezTo>
                    <a:pt x="9562" y="12429"/>
                    <a:pt x="9709" y="12450"/>
                    <a:pt x="9729" y="12450"/>
                  </a:cubicBezTo>
                  <a:cubicBezTo>
                    <a:pt x="9813" y="12450"/>
                    <a:pt x="9960" y="12387"/>
                    <a:pt x="10085" y="12304"/>
                  </a:cubicBezTo>
                  <a:cubicBezTo>
                    <a:pt x="10315" y="12178"/>
                    <a:pt x="10608" y="12011"/>
                    <a:pt x="10922" y="12011"/>
                  </a:cubicBezTo>
                  <a:cubicBezTo>
                    <a:pt x="11069" y="12011"/>
                    <a:pt x="11194" y="12032"/>
                    <a:pt x="11320" y="12094"/>
                  </a:cubicBezTo>
                  <a:cubicBezTo>
                    <a:pt x="11529" y="12199"/>
                    <a:pt x="11696" y="12220"/>
                    <a:pt x="11801" y="12220"/>
                  </a:cubicBezTo>
                  <a:cubicBezTo>
                    <a:pt x="11843" y="12220"/>
                    <a:pt x="11864" y="12199"/>
                    <a:pt x="11947" y="12178"/>
                  </a:cubicBezTo>
                  <a:cubicBezTo>
                    <a:pt x="12052" y="12115"/>
                    <a:pt x="12178" y="12011"/>
                    <a:pt x="12429" y="12011"/>
                  </a:cubicBezTo>
                  <a:cubicBezTo>
                    <a:pt x="12533" y="12011"/>
                    <a:pt x="12680" y="12032"/>
                    <a:pt x="12847" y="12073"/>
                  </a:cubicBezTo>
                  <a:lnTo>
                    <a:pt x="13098" y="12136"/>
                  </a:lnTo>
                  <a:cubicBezTo>
                    <a:pt x="13851" y="12345"/>
                    <a:pt x="14207" y="12429"/>
                    <a:pt x="15609" y="13350"/>
                  </a:cubicBezTo>
                  <a:cubicBezTo>
                    <a:pt x="16467" y="13915"/>
                    <a:pt x="16613" y="13915"/>
                    <a:pt x="16718" y="13957"/>
                  </a:cubicBezTo>
                  <a:cubicBezTo>
                    <a:pt x="16844" y="13978"/>
                    <a:pt x="16969" y="13998"/>
                    <a:pt x="17304" y="14187"/>
                  </a:cubicBezTo>
                  <a:cubicBezTo>
                    <a:pt x="17408" y="14229"/>
                    <a:pt x="17492" y="14270"/>
                    <a:pt x="17576" y="14270"/>
                  </a:cubicBezTo>
                  <a:cubicBezTo>
                    <a:pt x="17660" y="14270"/>
                    <a:pt x="17722" y="14208"/>
                    <a:pt x="17890" y="14061"/>
                  </a:cubicBezTo>
                  <a:cubicBezTo>
                    <a:pt x="18120" y="13810"/>
                    <a:pt x="18455" y="13496"/>
                    <a:pt x="19145" y="13371"/>
                  </a:cubicBezTo>
                  <a:cubicBezTo>
                    <a:pt x="19329" y="13333"/>
                    <a:pt x="19488" y="13316"/>
                    <a:pt x="19628" y="13316"/>
                  </a:cubicBezTo>
                  <a:cubicBezTo>
                    <a:pt x="20265" y="13316"/>
                    <a:pt x="20493" y="13678"/>
                    <a:pt x="20819" y="14124"/>
                  </a:cubicBezTo>
                  <a:cubicBezTo>
                    <a:pt x="20924" y="14312"/>
                    <a:pt x="21070" y="14522"/>
                    <a:pt x="21258" y="14731"/>
                  </a:cubicBezTo>
                  <a:cubicBezTo>
                    <a:pt x="21363" y="14856"/>
                    <a:pt x="21468" y="15003"/>
                    <a:pt x="21593" y="15128"/>
                  </a:cubicBezTo>
                  <a:cubicBezTo>
                    <a:pt x="21886" y="15442"/>
                    <a:pt x="22053" y="15526"/>
                    <a:pt x="22095" y="15526"/>
                  </a:cubicBezTo>
                  <a:lnTo>
                    <a:pt x="22116" y="15526"/>
                  </a:lnTo>
                  <a:cubicBezTo>
                    <a:pt x="22179" y="15526"/>
                    <a:pt x="22263" y="15442"/>
                    <a:pt x="22367" y="15275"/>
                  </a:cubicBezTo>
                  <a:cubicBezTo>
                    <a:pt x="22598" y="15003"/>
                    <a:pt x="22932" y="14605"/>
                    <a:pt x="23644" y="14375"/>
                  </a:cubicBezTo>
                  <a:cubicBezTo>
                    <a:pt x="24313" y="14166"/>
                    <a:pt x="24460" y="14061"/>
                    <a:pt x="24481" y="14019"/>
                  </a:cubicBezTo>
                  <a:cubicBezTo>
                    <a:pt x="24564" y="13789"/>
                    <a:pt x="24690" y="13643"/>
                    <a:pt x="25004" y="13475"/>
                  </a:cubicBezTo>
                  <a:cubicBezTo>
                    <a:pt x="25213" y="13371"/>
                    <a:pt x="25318" y="13350"/>
                    <a:pt x="25422" y="13350"/>
                  </a:cubicBezTo>
                  <a:cubicBezTo>
                    <a:pt x="25464" y="13350"/>
                    <a:pt x="25506" y="13350"/>
                    <a:pt x="25527" y="13371"/>
                  </a:cubicBezTo>
                  <a:cubicBezTo>
                    <a:pt x="25757" y="13454"/>
                    <a:pt x="25820" y="13789"/>
                    <a:pt x="25841" y="13978"/>
                  </a:cubicBezTo>
                  <a:cubicBezTo>
                    <a:pt x="25862" y="14291"/>
                    <a:pt x="25945" y="14731"/>
                    <a:pt x="26301" y="15421"/>
                  </a:cubicBezTo>
                  <a:cubicBezTo>
                    <a:pt x="26385" y="15547"/>
                    <a:pt x="26447" y="15651"/>
                    <a:pt x="26489" y="15693"/>
                  </a:cubicBezTo>
                  <a:cubicBezTo>
                    <a:pt x="26657" y="15944"/>
                    <a:pt x="26699" y="15965"/>
                    <a:pt x="26761" y="15965"/>
                  </a:cubicBezTo>
                  <a:cubicBezTo>
                    <a:pt x="26824" y="15965"/>
                    <a:pt x="26971" y="15903"/>
                    <a:pt x="27117" y="15840"/>
                  </a:cubicBezTo>
                  <a:cubicBezTo>
                    <a:pt x="27159" y="15798"/>
                    <a:pt x="27201" y="15798"/>
                    <a:pt x="27243" y="15777"/>
                  </a:cubicBezTo>
                  <a:cubicBezTo>
                    <a:pt x="27284" y="15777"/>
                    <a:pt x="27284" y="15756"/>
                    <a:pt x="27305" y="15756"/>
                  </a:cubicBezTo>
                  <a:cubicBezTo>
                    <a:pt x="27326" y="15735"/>
                    <a:pt x="27347" y="15735"/>
                    <a:pt x="27410" y="15693"/>
                  </a:cubicBezTo>
                  <a:cubicBezTo>
                    <a:pt x="27431" y="15693"/>
                    <a:pt x="27452" y="15672"/>
                    <a:pt x="27473" y="15672"/>
                  </a:cubicBezTo>
                  <a:cubicBezTo>
                    <a:pt x="27515" y="15651"/>
                    <a:pt x="27556" y="15651"/>
                    <a:pt x="27577" y="15630"/>
                  </a:cubicBezTo>
                  <a:cubicBezTo>
                    <a:pt x="27619" y="15630"/>
                    <a:pt x="27640" y="15589"/>
                    <a:pt x="27661" y="15589"/>
                  </a:cubicBezTo>
                  <a:cubicBezTo>
                    <a:pt x="27682" y="15568"/>
                    <a:pt x="27745" y="15568"/>
                    <a:pt x="27766" y="15547"/>
                  </a:cubicBezTo>
                  <a:cubicBezTo>
                    <a:pt x="27787" y="15547"/>
                    <a:pt x="27828" y="15526"/>
                    <a:pt x="27870" y="15526"/>
                  </a:cubicBezTo>
                  <a:cubicBezTo>
                    <a:pt x="27933" y="15526"/>
                    <a:pt x="27954" y="15484"/>
                    <a:pt x="27996" y="15484"/>
                  </a:cubicBezTo>
                  <a:cubicBezTo>
                    <a:pt x="28038" y="15484"/>
                    <a:pt x="28079" y="15463"/>
                    <a:pt x="28100" y="15463"/>
                  </a:cubicBezTo>
                  <a:cubicBezTo>
                    <a:pt x="28163" y="15463"/>
                    <a:pt x="28205" y="15442"/>
                    <a:pt x="28268" y="15442"/>
                  </a:cubicBezTo>
                  <a:cubicBezTo>
                    <a:pt x="28289" y="15442"/>
                    <a:pt x="28352" y="15400"/>
                    <a:pt x="28372" y="15400"/>
                  </a:cubicBezTo>
                  <a:cubicBezTo>
                    <a:pt x="28414" y="15400"/>
                    <a:pt x="28477" y="15379"/>
                    <a:pt x="28561" y="15379"/>
                  </a:cubicBezTo>
                  <a:cubicBezTo>
                    <a:pt x="28582" y="15379"/>
                    <a:pt x="28624" y="15358"/>
                    <a:pt x="28665" y="15358"/>
                  </a:cubicBezTo>
                  <a:lnTo>
                    <a:pt x="28686" y="15358"/>
                  </a:lnTo>
                  <a:lnTo>
                    <a:pt x="28079" y="4290"/>
                  </a:lnTo>
                  <a:lnTo>
                    <a:pt x="27975" y="3934"/>
                  </a:lnTo>
                  <a:lnTo>
                    <a:pt x="27975" y="3913"/>
                  </a:lnTo>
                  <a:lnTo>
                    <a:pt x="27807" y="3327"/>
                  </a:lnTo>
                  <a:lnTo>
                    <a:pt x="27515" y="2344"/>
                  </a:lnTo>
                  <a:lnTo>
                    <a:pt x="27096" y="879"/>
                  </a:lnTo>
                  <a:lnTo>
                    <a:pt x="3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1"/>
            <p:cNvSpPr/>
            <p:nvPr/>
          </p:nvSpPr>
          <p:spPr>
            <a:xfrm>
              <a:off x="3134175" y="3535875"/>
              <a:ext cx="413800" cy="417450"/>
            </a:xfrm>
            <a:custGeom>
              <a:rect b="b" l="l" r="r" t="t"/>
              <a:pathLst>
                <a:path extrusionOk="0" h="16698" w="16552">
                  <a:moveTo>
                    <a:pt x="9625" y="1"/>
                  </a:moveTo>
                  <a:lnTo>
                    <a:pt x="461" y="273"/>
                  </a:lnTo>
                  <a:cubicBezTo>
                    <a:pt x="440" y="336"/>
                    <a:pt x="440" y="419"/>
                    <a:pt x="419" y="482"/>
                  </a:cubicBezTo>
                  <a:lnTo>
                    <a:pt x="419" y="545"/>
                  </a:lnTo>
                  <a:cubicBezTo>
                    <a:pt x="398" y="629"/>
                    <a:pt x="398" y="691"/>
                    <a:pt x="356" y="775"/>
                  </a:cubicBezTo>
                  <a:cubicBezTo>
                    <a:pt x="356" y="796"/>
                    <a:pt x="356" y="838"/>
                    <a:pt x="335" y="859"/>
                  </a:cubicBezTo>
                  <a:lnTo>
                    <a:pt x="252" y="1173"/>
                  </a:lnTo>
                  <a:cubicBezTo>
                    <a:pt x="1" y="2428"/>
                    <a:pt x="42" y="2616"/>
                    <a:pt x="210" y="3244"/>
                  </a:cubicBezTo>
                  <a:cubicBezTo>
                    <a:pt x="294" y="3579"/>
                    <a:pt x="398" y="4039"/>
                    <a:pt x="524" y="4834"/>
                  </a:cubicBezTo>
                  <a:cubicBezTo>
                    <a:pt x="670" y="5985"/>
                    <a:pt x="817" y="6341"/>
                    <a:pt x="921" y="6613"/>
                  </a:cubicBezTo>
                  <a:cubicBezTo>
                    <a:pt x="1026" y="6906"/>
                    <a:pt x="1089" y="7136"/>
                    <a:pt x="1172" y="7889"/>
                  </a:cubicBezTo>
                  <a:cubicBezTo>
                    <a:pt x="1235" y="8433"/>
                    <a:pt x="1235" y="8705"/>
                    <a:pt x="1256" y="8914"/>
                  </a:cubicBezTo>
                  <a:cubicBezTo>
                    <a:pt x="1256" y="9040"/>
                    <a:pt x="1256" y="9145"/>
                    <a:pt x="1277" y="9270"/>
                  </a:cubicBezTo>
                  <a:cubicBezTo>
                    <a:pt x="1298" y="9479"/>
                    <a:pt x="1340" y="9772"/>
                    <a:pt x="1444" y="10421"/>
                  </a:cubicBezTo>
                  <a:cubicBezTo>
                    <a:pt x="1486" y="10714"/>
                    <a:pt x="1507" y="10944"/>
                    <a:pt x="1549" y="11132"/>
                  </a:cubicBezTo>
                  <a:cubicBezTo>
                    <a:pt x="1549" y="11195"/>
                    <a:pt x="1570" y="11258"/>
                    <a:pt x="1570" y="11321"/>
                  </a:cubicBezTo>
                  <a:cubicBezTo>
                    <a:pt x="1675" y="12032"/>
                    <a:pt x="1695" y="12137"/>
                    <a:pt x="1758" y="13246"/>
                  </a:cubicBezTo>
                  <a:lnTo>
                    <a:pt x="1758" y="13455"/>
                  </a:lnTo>
                  <a:lnTo>
                    <a:pt x="1758" y="13539"/>
                  </a:lnTo>
                  <a:lnTo>
                    <a:pt x="1758" y="13643"/>
                  </a:lnTo>
                  <a:lnTo>
                    <a:pt x="1758" y="13664"/>
                  </a:lnTo>
                  <a:lnTo>
                    <a:pt x="2428" y="13685"/>
                  </a:lnTo>
                  <a:cubicBezTo>
                    <a:pt x="2585" y="13706"/>
                    <a:pt x="2695" y="13716"/>
                    <a:pt x="2770" y="13716"/>
                  </a:cubicBezTo>
                  <a:cubicBezTo>
                    <a:pt x="2846" y="13716"/>
                    <a:pt x="2888" y="13706"/>
                    <a:pt x="2909" y="13685"/>
                  </a:cubicBezTo>
                  <a:cubicBezTo>
                    <a:pt x="2972" y="13664"/>
                    <a:pt x="3076" y="13643"/>
                    <a:pt x="3599" y="13622"/>
                  </a:cubicBezTo>
                  <a:cubicBezTo>
                    <a:pt x="3788" y="13622"/>
                    <a:pt x="3913" y="13622"/>
                    <a:pt x="4018" y="13601"/>
                  </a:cubicBezTo>
                  <a:lnTo>
                    <a:pt x="4227" y="13601"/>
                  </a:lnTo>
                  <a:cubicBezTo>
                    <a:pt x="4374" y="13601"/>
                    <a:pt x="4416" y="13622"/>
                    <a:pt x="4520" y="13643"/>
                  </a:cubicBezTo>
                  <a:cubicBezTo>
                    <a:pt x="4604" y="13664"/>
                    <a:pt x="4708" y="13706"/>
                    <a:pt x="4960" y="13769"/>
                  </a:cubicBezTo>
                  <a:cubicBezTo>
                    <a:pt x="5441" y="13873"/>
                    <a:pt x="5524" y="13915"/>
                    <a:pt x="5671" y="14124"/>
                  </a:cubicBezTo>
                  <a:cubicBezTo>
                    <a:pt x="5755" y="14208"/>
                    <a:pt x="5943" y="14396"/>
                    <a:pt x="6508" y="14794"/>
                  </a:cubicBezTo>
                  <a:cubicBezTo>
                    <a:pt x="6675" y="14899"/>
                    <a:pt x="6780" y="14982"/>
                    <a:pt x="6843" y="15024"/>
                  </a:cubicBezTo>
                  <a:cubicBezTo>
                    <a:pt x="6822" y="14815"/>
                    <a:pt x="6801" y="14543"/>
                    <a:pt x="6905" y="14292"/>
                  </a:cubicBezTo>
                  <a:cubicBezTo>
                    <a:pt x="7115" y="13831"/>
                    <a:pt x="7198" y="13769"/>
                    <a:pt x="7575" y="13622"/>
                  </a:cubicBezTo>
                  <a:cubicBezTo>
                    <a:pt x="7680" y="13559"/>
                    <a:pt x="7847" y="13518"/>
                    <a:pt x="8056" y="13413"/>
                  </a:cubicBezTo>
                  <a:cubicBezTo>
                    <a:pt x="8307" y="13287"/>
                    <a:pt x="8475" y="13246"/>
                    <a:pt x="8600" y="13246"/>
                  </a:cubicBezTo>
                  <a:cubicBezTo>
                    <a:pt x="8872" y="13246"/>
                    <a:pt x="8935" y="13497"/>
                    <a:pt x="8977" y="13559"/>
                  </a:cubicBezTo>
                  <a:lnTo>
                    <a:pt x="8998" y="13601"/>
                  </a:lnTo>
                  <a:cubicBezTo>
                    <a:pt x="9437" y="13706"/>
                    <a:pt x="9521" y="14062"/>
                    <a:pt x="9563" y="14334"/>
                  </a:cubicBezTo>
                  <a:cubicBezTo>
                    <a:pt x="9605" y="14438"/>
                    <a:pt x="9625" y="14564"/>
                    <a:pt x="9667" y="14668"/>
                  </a:cubicBezTo>
                  <a:cubicBezTo>
                    <a:pt x="9667" y="14689"/>
                    <a:pt x="9709" y="14689"/>
                    <a:pt x="9709" y="14689"/>
                  </a:cubicBezTo>
                  <a:cubicBezTo>
                    <a:pt x="9753" y="14681"/>
                    <a:pt x="9807" y="14676"/>
                    <a:pt x="9869" y="14676"/>
                  </a:cubicBezTo>
                  <a:cubicBezTo>
                    <a:pt x="9956" y="14676"/>
                    <a:pt x="10059" y="14686"/>
                    <a:pt x="10170" y="14710"/>
                  </a:cubicBezTo>
                  <a:cubicBezTo>
                    <a:pt x="10546" y="14815"/>
                    <a:pt x="10651" y="14961"/>
                    <a:pt x="10755" y="15233"/>
                  </a:cubicBezTo>
                  <a:cubicBezTo>
                    <a:pt x="10797" y="15401"/>
                    <a:pt x="10902" y="15610"/>
                    <a:pt x="11195" y="16008"/>
                  </a:cubicBezTo>
                  <a:cubicBezTo>
                    <a:pt x="11278" y="16070"/>
                    <a:pt x="11320" y="16154"/>
                    <a:pt x="11341" y="16217"/>
                  </a:cubicBezTo>
                  <a:cubicBezTo>
                    <a:pt x="11404" y="16049"/>
                    <a:pt x="11530" y="15882"/>
                    <a:pt x="11739" y="15777"/>
                  </a:cubicBezTo>
                  <a:cubicBezTo>
                    <a:pt x="11948" y="15715"/>
                    <a:pt x="12074" y="15610"/>
                    <a:pt x="12157" y="15526"/>
                  </a:cubicBezTo>
                  <a:cubicBezTo>
                    <a:pt x="12241" y="15443"/>
                    <a:pt x="12325" y="15401"/>
                    <a:pt x="12450" y="15401"/>
                  </a:cubicBezTo>
                  <a:lnTo>
                    <a:pt x="12534" y="15401"/>
                  </a:lnTo>
                  <a:lnTo>
                    <a:pt x="12597" y="15463"/>
                  </a:lnTo>
                  <a:cubicBezTo>
                    <a:pt x="12680" y="15526"/>
                    <a:pt x="12701" y="15610"/>
                    <a:pt x="12806" y="15840"/>
                  </a:cubicBezTo>
                  <a:cubicBezTo>
                    <a:pt x="13015" y="16342"/>
                    <a:pt x="13183" y="16614"/>
                    <a:pt x="13287" y="16698"/>
                  </a:cubicBezTo>
                  <a:cubicBezTo>
                    <a:pt x="13517" y="16614"/>
                    <a:pt x="13915" y="16468"/>
                    <a:pt x="14312" y="16175"/>
                  </a:cubicBezTo>
                  <a:cubicBezTo>
                    <a:pt x="13915" y="16175"/>
                    <a:pt x="13643" y="16154"/>
                    <a:pt x="13517" y="15924"/>
                  </a:cubicBezTo>
                  <a:cubicBezTo>
                    <a:pt x="13475" y="15777"/>
                    <a:pt x="13434" y="15652"/>
                    <a:pt x="13496" y="15526"/>
                  </a:cubicBezTo>
                  <a:cubicBezTo>
                    <a:pt x="13643" y="15045"/>
                    <a:pt x="13727" y="15003"/>
                    <a:pt x="14166" y="14606"/>
                  </a:cubicBezTo>
                  <a:lnTo>
                    <a:pt x="14271" y="14522"/>
                  </a:lnTo>
                  <a:cubicBezTo>
                    <a:pt x="14438" y="14396"/>
                    <a:pt x="14563" y="14313"/>
                    <a:pt x="14731" y="14313"/>
                  </a:cubicBezTo>
                  <a:cubicBezTo>
                    <a:pt x="14961" y="14313"/>
                    <a:pt x="15149" y="14480"/>
                    <a:pt x="15296" y="14647"/>
                  </a:cubicBezTo>
                  <a:cubicBezTo>
                    <a:pt x="15463" y="14773"/>
                    <a:pt x="15610" y="14899"/>
                    <a:pt x="15819" y="14919"/>
                  </a:cubicBezTo>
                  <a:lnTo>
                    <a:pt x="15903" y="14961"/>
                  </a:lnTo>
                  <a:lnTo>
                    <a:pt x="15944" y="14961"/>
                  </a:lnTo>
                  <a:cubicBezTo>
                    <a:pt x="15798" y="14878"/>
                    <a:pt x="15693" y="14773"/>
                    <a:pt x="15672" y="14606"/>
                  </a:cubicBezTo>
                  <a:cubicBezTo>
                    <a:pt x="15610" y="14292"/>
                    <a:pt x="15819" y="14145"/>
                    <a:pt x="16007" y="14020"/>
                  </a:cubicBezTo>
                  <a:cubicBezTo>
                    <a:pt x="16049" y="13978"/>
                    <a:pt x="16112" y="13936"/>
                    <a:pt x="16154" y="13873"/>
                  </a:cubicBezTo>
                  <a:lnTo>
                    <a:pt x="16237" y="13455"/>
                  </a:lnTo>
                  <a:lnTo>
                    <a:pt x="16237" y="13455"/>
                  </a:lnTo>
                  <a:cubicBezTo>
                    <a:pt x="16216" y="13497"/>
                    <a:pt x="16154" y="13497"/>
                    <a:pt x="16133" y="13497"/>
                  </a:cubicBezTo>
                  <a:lnTo>
                    <a:pt x="16028" y="13497"/>
                  </a:lnTo>
                  <a:cubicBezTo>
                    <a:pt x="15882" y="13497"/>
                    <a:pt x="15421" y="13518"/>
                    <a:pt x="14166" y="13601"/>
                  </a:cubicBezTo>
                  <a:cubicBezTo>
                    <a:pt x="14019" y="13601"/>
                    <a:pt x="13894" y="13622"/>
                    <a:pt x="13747" y="13622"/>
                  </a:cubicBezTo>
                  <a:cubicBezTo>
                    <a:pt x="13183" y="13622"/>
                    <a:pt x="12848" y="13497"/>
                    <a:pt x="12680" y="13204"/>
                  </a:cubicBezTo>
                  <a:cubicBezTo>
                    <a:pt x="12492" y="12890"/>
                    <a:pt x="12597" y="12555"/>
                    <a:pt x="12680" y="12304"/>
                  </a:cubicBezTo>
                  <a:cubicBezTo>
                    <a:pt x="12701" y="12241"/>
                    <a:pt x="12743" y="12137"/>
                    <a:pt x="12743" y="12074"/>
                  </a:cubicBezTo>
                  <a:cubicBezTo>
                    <a:pt x="12764" y="11530"/>
                    <a:pt x="13120" y="11216"/>
                    <a:pt x="13475" y="10944"/>
                  </a:cubicBezTo>
                  <a:cubicBezTo>
                    <a:pt x="13538" y="10902"/>
                    <a:pt x="13622" y="10818"/>
                    <a:pt x="13727" y="10735"/>
                  </a:cubicBezTo>
                  <a:cubicBezTo>
                    <a:pt x="13852" y="10630"/>
                    <a:pt x="13999" y="10567"/>
                    <a:pt x="14124" y="10567"/>
                  </a:cubicBezTo>
                  <a:cubicBezTo>
                    <a:pt x="14375" y="10567"/>
                    <a:pt x="14543" y="10798"/>
                    <a:pt x="14689" y="11007"/>
                  </a:cubicBezTo>
                  <a:cubicBezTo>
                    <a:pt x="14794" y="11132"/>
                    <a:pt x="14877" y="11258"/>
                    <a:pt x="15003" y="11362"/>
                  </a:cubicBezTo>
                  <a:cubicBezTo>
                    <a:pt x="15045" y="11404"/>
                    <a:pt x="15212" y="11530"/>
                    <a:pt x="15693" y="11530"/>
                  </a:cubicBezTo>
                  <a:cubicBezTo>
                    <a:pt x="16028" y="11530"/>
                    <a:pt x="16363" y="11467"/>
                    <a:pt x="16551" y="11425"/>
                  </a:cubicBezTo>
                  <a:cubicBezTo>
                    <a:pt x="16551" y="11404"/>
                    <a:pt x="16530" y="11362"/>
                    <a:pt x="16530" y="11342"/>
                  </a:cubicBezTo>
                  <a:lnTo>
                    <a:pt x="16530" y="11321"/>
                  </a:lnTo>
                  <a:cubicBezTo>
                    <a:pt x="16530" y="11300"/>
                    <a:pt x="16509" y="11258"/>
                    <a:pt x="16509" y="11237"/>
                  </a:cubicBezTo>
                  <a:cubicBezTo>
                    <a:pt x="16509" y="11216"/>
                    <a:pt x="16509" y="11195"/>
                    <a:pt x="16468" y="11195"/>
                  </a:cubicBezTo>
                  <a:cubicBezTo>
                    <a:pt x="16468" y="11153"/>
                    <a:pt x="16468" y="11132"/>
                    <a:pt x="16447" y="11132"/>
                  </a:cubicBezTo>
                  <a:cubicBezTo>
                    <a:pt x="16426" y="11090"/>
                    <a:pt x="16426" y="11028"/>
                    <a:pt x="16384" y="10986"/>
                  </a:cubicBezTo>
                  <a:cubicBezTo>
                    <a:pt x="16363" y="10902"/>
                    <a:pt x="16363" y="10881"/>
                    <a:pt x="16363" y="10881"/>
                  </a:cubicBezTo>
                  <a:lnTo>
                    <a:pt x="16258" y="10881"/>
                  </a:lnTo>
                  <a:cubicBezTo>
                    <a:pt x="16070" y="10881"/>
                    <a:pt x="15798" y="10839"/>
                    <a:pt x="15400" y="10630"/>
                  </a:cubicBezTo>
                  <a:cubicBezTo>
                    <a:pt x="15212" y="10526"/>
                    <a:pt x="14982" y="10379"/>
                    <a:pt x="14919" y="10086"/>
                  </a:cubicBezTo>
                  <a:cubicBezTo>
                    <a:pt x="14877" y="9772"/>
                    <a:pt x="15066" y="9563"/>
                    <a:pt x="15212" y="9354"/>
                  </a:cubicBezTo>
                  <a:cubicBezTo>
                    <a:pt x="15379" y="9165"/>
                    <a:pt x="15526" y="8935"/>
                    <a:pt x="15610" y="8621"/>
                  </a:cubicBezTo>
                  <a:lnTo>
                    <a:pt x="15610" y="8621"/>
                  </a:lnTo>
                  <a:cubicBezTo>
                    <a:pt x="15547" y="8642"/>
                    <a:pt x="15484" y="8684"/>
                    <a:pt x="15421" y="8705"/>
                  </a:cubicBezTo>
                  <a:cubicBezTo>
                    <a:pt x="15107" y="8831"/>
                    <a:pt x="14689" y="8998"/>
                    <a:pt x="14145" y="9019"/>
                  </a:cubicBezTo>
                  <a:cubicBezTo>
                    <a:pt x="13936" y="9040"/>
                    <a:pt x="13789" y="9040"/>
                    <a:pt x="13664" y="9040"/>
                  </a:cubicBezTo>
                  <a:cubicBezTo>
                    <a:pt x="13224" y="9040"/>
                    <a:pt x="13099" y="8956"/>
                    <a:pt x="12931" y="8893"/>
                  </a:cubicBezTo>
                  <a:cubicBezTo>
                    <a:pt x="12869" y="8831"/>
                    <a:pt x="12806" y="8810"/>
                    <a:pt x="12659" y="8789"/>
                  </a:cubicBezTo>
                  <a:cubicBezTo>
                    <a:pt x="12541" y="8761"/>
                    <a:pt x="12486" y="8746"/>
                    <a:pt x="12439" y="8746"/>
                  </a:cubicBezTo>
                  <a:cubicBezTo>
                    <a:pt x="12378" y="8746"/>
                    <a:pt x="12331" y="8772"/>
                    <a:pt x="12178" y="8831"/>
                  </a:cubicBezTo>
                  <a:cubicBezTo>
                    <a:pt x="11969" y="8935"/>
                    <a:pt x="11613" y="9103"/>
                    <a:pt x="10776" y="9354"/>
                  </a:cubicBezTo>
                  <a:lnTo>
                    <a:pt x="10693" y="9375"/>
                  </a:lnTo>
                  <a:cubicBezTo>
                    <a:pt x="9981" y="9584"/>
                    <a:pt x="9856" y="9626"/>
                    <a:pt x="9772" y="9626"/>
                  </a:cubicBezTo>
                  <a:cubicBezTo>
                    <a:pt x="9667" y="9626"/>
                    <a:pt x="9584" y="9563"/>
                    <a:pt x="9542" y="9479"/>
                  </a:cubicBezTo>
                  <a:cubicBezTo>
                    <a:pt x="9479" y="9479"/>
                    <a:pt x="9416" y="9458"/>
                    <a:pt x="9249" y="9458"/>
                  </a:cubicBezTo>
                  <a:lnTo>
                    <a:pt x="8998" y="9458"/>
                  </a:lnTo>
                  <a:cubicBezTo>
                    <a:pt x="8537" y="9458"/>
                    <a:pt x="8307" y="9417"/>
                    <a:pt x="8203" y="9165"/>
                  </a:cubicBezTo>
                  <a:cubicBezTo>
                    <a:pt x="8119" y="8998"/>
                    <a:pt x="8182" y="8810"/>
                    <a:pt x="8224" y="8705"/>
                  </a:cubicBezTo>
                  <a:cubicBezTo>
                    <a:pt x="8224" y="8684"/>
                    <a:pt x="8265" y="8684"/>
                    <a:pt x="8265" y="8642"/>
                  </a:cubicBezTo>
                  <a:cubicBezTo>
                    <a:pt x="8265" y="8621"/>
                    <a:pt x="8286" y="8621"/>
                    <a:pt x="8286" y="8601"/>
                  </a:cubicBezTo>
                  <a:cubicBezTo>
                    <a:pt x="8056" y="8098"/>
                    <a:pt x="8370" y="7785"/>
                    <a:pt x="8621" y="7533"/>
                  </a:cubicBezTo>
                  <a:cubicBezTo>
                    <a:pt x="8768" y="7387"/>
                    <a:pt x="8914" y="7241"/>
                    <a:pt x="9081" y="7031"/>
                  </a:cubicBezTo>
                  <a:cubicBezTo>
                    <a:pt x="9291" y="6759"/>
                    <a:pt x="9249" y="6697"/>
                    <a:pt x="9228" y="6445"/>
                  </a:cubicBezTo>
                  <a:cubicBezTo>
                    <a:pt x="9207" y="6215"/>
                    <a:pt x="9144" y="5901"/>
                    <a:pt x="9312" y="5441"/>
                  </a:cubicBezTo>
                  <a:cubicBezTo>
                    <a:pt x="9521" y="4834"/>
                    <a:pt x="9730" y="4416"/>
                    <a:pt x="9918" y="4039"/>
                  </a:cubicBezTo>
                  <a:cubicBezTo>
                    <a:pt x="9981" y="3914"/>
                    <a:pt x="10044" y="3788"/>
                    <a:pt x="10128" y="3621"/>
                  </a:cubicBezTo>
                  <a:cubicBezTo>
                    <a:pt x="10232" y="3391"/>
                    <a:pt x="10400" y="3139"/>
                    <a:pt x="10567" y="2930"/>
                  </a:cubicBezTo>
                  <a:cubicBezTo>
                    <a:pt x="10609" y="2847"/>
                    <a:pt x="10693" y="2742"/>
                    <a:pt x="10714" y="2658"/>
                  </a:cubicBezTo>
                  <a:cubicBezTo>
                    <a:pt x="10651" y="2533"/>
                    <a:pt x="10504" y="2365"/>
                    <a:pt x="10337" y="2156"/>
                  </a:cubicBezTo>
                  <a:lnTo>
                    <a:pt x="10232" y="2031"/>
                  </a:lnTo>
                  <a:cubicBezTo>
                    <a:pt x="9981" y="1738"/>
                    <a:pt x="9960" y="1717"/>
                    <a:pt x="9772" y="1319"/>
                  </a:cubicBezTo>
                  <a:cubicBezTo>
                    <a:pt x="9751" y="1298"/>
                    <a:pt x="9751" y="1256"/>
                    <a:pt x="9730" y="1194"/>
                  </a:cubicBezTo>
                  <a:lnTo>
                    <a:pt x="9730" y="1152"/>
                  </a:lnTo>
                  <a:cubicBezTo>
                    <a:pt x="9730" y="1110"/>
                    <a:pt x="9709" y="1068"/>
                    <a:pt x="9709" y="1047"/>
                  </a:cubicBezTo>
                  <a:lnTo>
                    <a:pt x="9709" y="984"/>
                  </a:lnTo>
                  <a:cubicBezTo>
                    <a:pt x="9709" y="943"/>
                    <a:pt x="9667" y="880"/>
                    <a:pt x="9667" y="838"/>
                  </a:cubicBezTo>
                  <a:lnTo>
                    <a:pt x="9667" y="796"/>
                  </a:lnTo>
                  <a:cubicBezTo>
                    <a:pt x="9667" y="754"/>
                    <a:pt x="9667" y="733"/>
                    <a:pt x="9646" y="671"/>
                  </a:cubicBezTo>
                  <a:lnTo>
                    <a:pt x="9646" y="629"/>
                  </a:lnTo>
                  <a:lnTo>
                    <a:pt x="9646" y="524"/>
                  </a:lnTo>
                  <a:lnTo>
                    <a:pt x="9646" y="461"/>
                  </a:lnTo>
                  <a:cubicBezTo>
                    <a:pt x="9646" y="419"/>
                    <a:pt x="9646" y="357"/>
                    <a:pt x="9625" y="336"/>
                  </a:cubicBezTo>
                  <a:lnTo>
                    <a:pt x="9625" y="273"/>
                  </a:lnTo>
                  <a:lnTo>
                    <a:pt x="9625" y="210"/>
                  </a:lnTo>
                  <a:lnTo>
                    <a:pt x="9625" y="126"/>
                  </a:lnTo>
                  <a:lnTo>
                    <a:pt x="9625" y="43"/>
                  </a:lnTo>
                  <a:lnTo>
                    <a:pt x="96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1"/>
            <p:cNvSpPr/>
            <p:nvPr/>
          </p:nvSpPr>
          <p:spPr>
            <a:xfrm>
              <a:off x="3540100" y="3872225"/>
              <a:ext cx="4200" cy="8400"/>
            </a:xfrm>
            <a:custGeom>
              <a:rect b="b" l="l" r="r" t="t"/>
              <a:pathLst>
                <a:path extrusionOk="0" h="336" w="168">
                  <a:moveTo>
                    <a:pt x="168" y="1"/>
                  </a:moveTo>
                  <a:lnTo>
                    <a:pt x="0" y="336"/>
                  </a:lnTo>
                  <a:cubicBezTo>
                    <a:pt x="84" y="273"/>
                    <a:pt x="168" y="189"/>
                    <a:pt x="168" y="105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rgbClr val="2A2A2A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3545325" y="3912000"/>
              <a:ext cx="60175" cy="34025"/>
            </a:xfrm>
            <a:custGeom>
              <a:rect b="b" l="l" r="r" t="t"/>
              <a:pathLst>
                <a:path extrusionOk="0" h="1361" w="2407">
                  <a:moveTo>
                    <a:pt x="1256" y="0"/>
                  </a:moveTo>
                  <a:cubicBezTo>
                    <a:pt x="1235" y="0"/>
                    <a:pt x="1214" y="0"/>
                    <a:pt x="1172" y="42"/>
                  </a:cubicBezTo>
                  <a:cubicBezTo>
                    <a:pt x="1110" y="63"/>
                    <a:pt x="942" y="126"/>
                    <a:pt x="691" y="126"/>
                  </a:cubicBezTo>
                  <a:cubicBezTo>
                    <a:pt x="503" y="126"/>
                    <a:pt x="294" y="84"/>
                    <a:pt x="63" y="63"/>
                  </a:cubicBezTo>
                  <a:lnTo>
                    <a:pt x="1" y="63"/>
                  </a:lnTo>
                  <a:cubicBezTo>
                    <a:pt x="22" y="63"/>
                    <a:pt x="22" y="84"/>
                    <a:pt x="63" y="84"/>
                  </a:cubicBezTo>
                  <a:cubicBezTo>
                    <a:pt x="126" y="146"/>
                    <a:pt x="231" y="188"/>
                    <a:pt x="419" y="293"/>
                  </a:cubicBezTo>
                  <a:cubicBezTo>
                    <a:pt x="817" y="502"/>
                    <a:pt x="921" y="565"/>
                    <a:pt x="1005" y="816"/>
                  </a:cubicBezTo>
                  <a:cubicBezTo>
                    <a:pt x="1026" y="879"/>
                    <a:pt x="1047" y="983"/>
                    <a:pt x="1214" y="1193"/>
                  </a:cubicBezTo>
                  <a:cubicBezTo>
                    <a:pt x="1319" y="1339"/>
                    <a:pt x="1528" y="1360"/>
                    <a:pt x="1654" y="1360"/>
                  </a:cubicBezTo>
                  <a:cubicBezTo>
                    <a:pt x="1967" y="1360"/>
                    <a:pt x="2281" y="1214"/>
                    <a:pt x="2407" y="1088"/>
                  </a:cubicBezTo>
                  <a:cubicBezTo>
                    <a:pt x="2239" y="983"/>
                    <a:pt x="2009" y="774"/>
                    <a:pt x="1654" y="398"/>
                  </a:cubicBezTo>
                  <a:lnTo>
                    <a:pt x="12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3351775" y="3301025"/>
              <a:ext cx="296100" cy="510025"/>
            </a:xfrm>
            <a:custGeom>
              <a:rect b="b" l="l" r="r" t="t"/>
              <a:pathLst>
                <a:path extrusionOk="0" h="20401" w="11844">
                  <a:moveTo>
                    <a:pt x="4960" y="0"/>
                  </a:moveTo>
                  <a:lnTo>
                    <a:pt x="4960" y="21"/>
                  </a:lnTo>
                  <a:cubicBezTo>
                    <a:pt x="4960" y="42"/>
                    <a:pt x="4960" y="84"/>
                    <a:pt x="4939" y="105"/>
                  </a:cubicBezTo>
                  <a:cubicBezTo>
                    <a:pt x="4939" y="126"/>
                    <a:pt x="4939" y="126"/>
                    <a:pt x="4918" y="147"/>
                  </a:cubicBezTo>
                  <a:cubicBezTo>
                    <a:pt x="4918" y="189"/>
                    <a:pt x="4897" y="209"/>
                    <a:pt x="4897" y="230"/>
                  </a:cubicBezTo>
                  <a:cubicBezTo>
                    <a:pt x="4897" y="251"/>
                    <a:pt x="4897" y="293"/>
                    <a:pt x="4855" y="314"/>
                  </a:cubicBezTo>
                  <a:cubicBezTo>
                    <a:pt x="4855" y="335"/>
                    <a:pt x="4834" y="398"/>
                    <a:pt x="4834" y="419"/>
                  </a:cubicBezTo>
                  <a:cubicBezTo>
                    <a:pt x="4834" y="440"/>
                    <a:pt x="4834" y="461"/>
                    <a:pt x="4813" y="502"/>
                  </a:cubicBezTo>
                  <a:cubicBezTo>
                    <a:pt x="4792" y="565"/>
                    <a:pt x="4751" y="628"/>
                    <a:pt x="4751" y="712"/>
                  </a:cubicBezTo>
                  <a:cubicBezTo>
                    <a:pt x="4541" y="1465"/>
                    <a:pt x="4311" y="1695"/>
                    <a:pt x="3955" y="2134"/>
                  </a:cubicBezTo>
                  <a:cubicBezTo>
                    <a:pt x="3767" y="2344"/>
                    <a:pt x="3537" y="2616"/>
                    <a:pt x="3244" y="3034"/>
                  </a:cubicBezTo>
                  <a:cubicBezTo>
                    <a:pt x="2658" y="3787"/>
                    <a:pt x="2407" y="4227"/>
                    <a:pt x="2072" y="4729"/>
                  </a:cubicBezTo>
                  <a:cubicBezTo>
                    <a:pt x="1863" y="5043"/>
                    <a:pt x="1654" y="5357"/>
                    <a:pt x="1361" y="5775"/>
                  </a:cubicBezTo>
                  <a:cubicBezTo>
                    <a:pt x="1193" y="6005"/>
                    <a:pt x="1131" y="6152"/>
                    <a:pt x="1089" y="6194"/>
                  </a:cubicBezTo>
                  <a:cubicBezTo>
                    <a:pt x="1131" y="6215"/>
                    <a:pt x="1152" y="6215"/>
                    <a:pt x="1173" y="6256"/>
                  </a:cubicBezTo>
                  <a:cubicBezTo>
                    <a:pt x="1340" y="6319"/>
                    <a:pt x="1549" y="6466"/>
                    <a:pt x="1696" y="6738"/>
                  </a:cubicBezTo>
                  <a:cubicBezTo>
                    <a:pt x="1717" y="6800"/>
                    <a:pt x="1758" y="6842"/>
                    <a:pt x="1758" y="6884"/>
                  </a:cubicBezTo>
                  <a:cubicBezTo>
                    <a:pt x="1758" y="6905"/>
                    <a:pt x="1758" y="6905"/>
                    <a:pt x="1779" y="6926"/>
                  </a:cubicBezTo>
                  <a:cubicBezTo>
                    <a:pt x="1779" y="6947"/>
                    <a:pt x="1800" y="7010"/>
                    <a:pt x="1800" y="7031"/>
                  </a:cubicBezTo>
                  <a:lnTo>
                    <a:pt x="1800" y="7114"/>
                  </a:lnTo>
                  <a:cubicBezTo>
                    <a:pt x="1800" y="7135"/>
                    <a:pt x="1800" y="7198"/>
                    <a:pt x="1821" y="7219"/>
                  </a:cubicBezTo>
                  <a:lnTo>
                    <a:pt x="1821" y="7303"/>
                  </a:lnTo>
                  <a:lnTo>
                    <a:pt x="1821" y="7386"/>
                  </a:lnTo>
                  <a:lnTo>
                    <a:pt x="1821" y="7470"/>
                  </a:lnTo>
                  <a:lnTo>
                    <a:pt x="1821" y="7575"/>
                  </a:lnTo>
                  <a:lnTo>
                    <a:pt x="1821" y="7658"/>
                  </a:lnTo>
                  <a:lnTo>
                    <a:pt x="1821" y="7763"/>
                  </a:lnTo>
                  <a:lnTo>
                    <a:pt x="1821" y="7847"/>
                  </a:lnTo>
                  <a:cubicBezTo>
                    <a:pt x="1821" y="7868"/>
                    <a:pt x="1821" y="7909"/>
                    <a:pt x="1800" y="7951"/>
                  </a:cubicBezTo>
                  <a:cubicBezTo>
                    <a:pt x="1800" y="7972"/>
                    <a:pt x="1800" y="7993"/>
                    <a:pt x="1779" y="8014"/>
                  </a:cubicBezTo>
                  <a:cubicBezTo>
                    <a:pt x="1779" y="8056"/>
                    <a:pt x="1758" y="8098"/>
                    <a:pt x="1758" y="8119"/>
                  </a:cubicBezTo>
                  <a:cubicBezTo>
                    <a:pt x="1758" y="8160"/>
                    <a:pt x="1758" y="8181"/>
                    <a:pt x="1717" y="8202"/>
                  </a:cubicBezTo>
                  <a:cubicBezTo>
                    <a:pt x="1717" y="8223"/>
                    <a:pt x="1696" y="8265"/>
                    <a:pt x="1696" y="8307"/>
                  </a:cubicBezTo>
                  <a:cubicBezTo>
                    <a:pt x="1696" y="8328"/>
                    <a:pt x="1675" y="8370"/>
                    <a:pt x="1675" y="8391"/>
                  </a:cubicBezTo>
                  <a:cubicBezTo>
                    <a:pt x="1675" y="8412"/>
                    <a:pt x="1654" y="8432"/>
                    <a:pt x="1654" y="8474"/>
                  </a:cubicBezTo>
                  <a:cubicBezTo>
                    <a:pt x="1654" y="8495"/>
                    <a:pt x="1612" y="8516"/>
                    <a:pt x="1612" y="8537"/>
                  </a:cubicBezTo>
                  <a:cubicBezTo>
                    <a:pt x="1612" y="8579"/>
                    <a:pt x="1591" y="8600"/>
                    <a:pt x="1591" y="8621"/>
                  </a:cubicBezTo>
                  <a:cubicBezTo>
                    <a:pt x="1591" y="8642"/>
                    <a:pt x="1570" y="8684"/>
                    <a:pt x="1570" y="8704"/>
                  </a:cubicBezTo>
                  <a:cubicBezTo>
                    <a:pt x="1570" y="8725"/>
                    <a:pt x="1570" y="8725"/>
                    <a:pt x="1549" y="8746"/>
                  </a:cubicBezTo>
                  <a:cubicBezTo>
                    <a:pt x="1486" y="8914"/>
                    <a:pt x="1445" y="9060"/>
                    <a:pt x="1382" y="9144"/>
                  </a:cubicBezTo>
                  <a:lnTo>
                    <a:pt x="1382" y="9165"/>
                  </a:lnTo>
                  <a:cubicBezTo>
                    <a:pt x="1382" y="9562"/>
                    <a:pt x="1445" y="10190"/>
                    <a:pt x="1549" y="10420"/>
                  </a:cubicBezTo>
                  <a:cubicBezTo>
                    <a:pt x="1675" y="10734"/>
                    <a:pt x="1675" y="10734"/>
                    <a:pt x="1863" y="10943"/>
                  </a:cubicBezTo>
                  <a:lnTo>
                    <a:pt x="1968" y="11090"/>
                  </a:lnTo>
                  <a:cubicBezTo>
                    <a:pt x="2198" y="11341"/>
                    <a:pt x="2323" y="11550"/>
                    <a:pt x="2407" y="11655"/>
                  </a:cubicBezTo>
                  <a:cubicBezTo>
                    <a:pt x="2428" y="11717"/>
                    <a:pt x="2449" y="11738"/>
                    <a:pt x="2491" y="11759"/>
                  </a:cubicBezTo>
                  <a:cubicBezTo>
                    <a:pt x="2721" y="12052"/>
                    <a:pt x="2491" y="12387"/>
                    <a:pt x="2219" y="12785"/>
                  </a:cubicBezTo>
                  <a:cubicBezTo>
                    <a:pt x="2093" y="12994"/>
                    <a:pt x="1926" y="13203"/>
                    <a:pt x="1821" y="13391"/>
                  </a:cubicBezTo>
                  <a:cubicBezTo>
                    <a:pt x="1758" y="13517"/>
                    <a:pt x="1696" y="13663"/>
                    <a:pt x="1612" y="13810"/>
                  </a:cubicBezTo>
                  <a:cubicBezTo>
                    <a:pt x="1445" y="14145"/>
                    <a:pt x="1256" y="14542"/>
                    <a:pt x="1047" y="15107"/>
                  </a:cubicBezTo>
                  <a:cubicBezTo>
                    <a:pt x="942" y="15379"/>
                    <a:pt x="963" y="15526"/>
                    <a:pt x="984" y="15714"/>
                  </a:cubicBezTo>
                  <a:cubicBezTo>
                    <a:pt x="1047" y="16070"/>
                    <a:pt x="1068" y="16425"/>
                    <a:pt x="670" y="16886"/>
                  </a:cubicBezTo>
                  <a:cubicBezTo>
                    <a:pt x="503" y="17116"/>
                    <a:pt x="315" y="17304"/>
                    <a:pt x="189" y="17430"/>
                  </a:cubicBezTo>
                  <a:cubicBezTo>
                    <a:pt x="105" y="17513"/>
                    <a:pt x="22" y="17597"/>
                    <a:pt x="1" y="17639"/>
                  </a:cubicBezTo>
                  <a:cubicBezTo>
                    <a:pt x="105" y="17827"/>
                    <a:pt x="85" y="18015"/>
                    <a:pt x="43" y="18141"/>
                  </a:cubicBezTo>
                  <a:lnTo>
                    <a:pt x="670" y="18141"/>
                  </a:lnTo>
                  <a:cubicBezTo>
                    <a:pt x="838" y="18141"/>
                    <a:pt x="1026" y="18162"/>
                    <a:pt x="1131" y="18267"/>
                  </a:cubicBezTo>
                  <a:cubicBezTo>
                    <a:pt x="1256" y="18246"/>
                    <a:pt x="1486" y="18162"/>
                    <a:pt x="1821" y="18057"/>
                  </a:cubicBezTo>
                  <a:lnTo>
                    <a:pt x="1905" y="18036"/>
                  </a:lnTo>
                  <a:cubicBezTo>
                    <a:pt x="2700" y="17806"/>
                    <a:pt x="3035" y="17639"/>
                    <a:pt x="3244" y="17534"/>
                  </a:cubicBezTo>
                  <a:cubicBezTo>
                    <a:pt x="3390" y="17471"/>
                    <a:pt x="3495" y="17409"/>
                    <a:pt x="3662" y="17409"/>
                  </a:cubicBezTo>
                  <a:cubicBezTo>
                    <a:pt x="3746" y="17409"/>
                    <a:pt x="3851" y="17430"/>
                    <a:pt x="3976" y="17430"/>
                  </a:cubicBezTo>
                  <a:cubicBezTo>
                    <a:pt x="4227" y="17492"/>
                    <a:pt x="4332" y="17576"/>
                    <a:pt x="4416" y="17618"/>
                  </a:cubicBezTo>
                  <a:cubicBezTo>
                    <a:pt x="4499" y="17681"/>
                    <a:pt x="4541" y="17702"/>
                    <a:pt x="4813" y="17723"/>
                  </a:cubicBezTo>
                  <a:lnTo>
                    <a:pt x="4918" y="17723"/>
                  </a:lnTo>
                  <a:cubicBezTo>
                    <a:pt x="5043" y="17723"/>
                    <a:pt x="5169" y="17723"/>
                    <a:pt x="5357" y="17702"/>
                  </a:cubicBezTo>
                  <a:cubicBezTo>
                    <a:pt x="5839" y="17681"/>
                    <a:pt x="6215" y="17513"/>
                    <a:pt x="6508" y="17409"/>
                  </a:cubicBezTo>
                  <a:cubicBezTo>
                    <a:pt x="6717" y="17325"/>
                    <a:pt x="6885" y="17283"/>
                    <a:pt x="7010" y="17283"/>
                  </a:cubicBezTo>
                  <a:cubicBezTo>
                    <a:pt x="7199" y="17283"/>
                    <a:pt x="7303" y="17388"/>
                    <a:pt x="7345" y="17471"/>
                  </a:cubicBezTo>
                  <a:cubicBezTo>
                    <a:pt x="7471" y="17681"/>
                    <a:pt x="7429" y="17932"/>
                    <a:pt x="7408" y="18162"/>
                  </a:cubicBezTo>
                  <a:cubicBezTo>
                    <a:pt x="7303" y="18664"/>
                    <a:pt x="7052" y="18978"/>
                    <a:pt x="6885" y="19208"/>
                  </a:cubicBezTo>
                  <a:cubicBezTo>
                    <a:pt x="6843" y="19250"/>
                    <a:pt x="6822" y="19292"/>
                    <a:pt x="6801" y="19313"/>
                  </a:cubicBezTo>
                  <a:cubicBezTo>
                    <a:pt x="6822" y="19355"/>
                    <a:pt x="6843" y="19355"/>
                    <a:pt x="6906" y="19376"/>
                  </a:cubicBezTo>
                  <a:cubicBezTo>
                    <a:pt x="7220" y="19522"/>
                    <a:pt x="7408" y="19564"/>
                    <a:pt x="7554" y="19564"/>
                  </a:cubicBezTo>
                  <a:cubicBezTo>
                    <a:pt x="7784" y="19564"/>
                    <a:pt x="8056" y="19585"/>
                    <a:pt x="8203" y="20129"/>
                  </a:cubicBezTo>
                  <a:cubicBezTo>
                    <a:pt x="8245" y="20233"/>
                    <a:pt x="8266" y="20317"/>
                    <a:pt x="8287" y="20401"/>
                  </a:cubicBezTo>
                  <a:cubicBezTo>
                    <a:pt x="8412" y="20296"/>
                    <a:pt x="8600" y="20212"/>
                    <a:pt x="8831" y="20150"/>
                  </a:cubicBezTo>
                  <a:cubicBezTo>
                    <a:pt x="9124" y="20087"/>
                    <a:pt x="9249" y="20045"/>
                    <a:pt x="9354" y="20045"/>
                  </a:cubicBezTo>
                  <a:cubicBezTo>
                    <a:pt x="9437" y="20045"/>
                    <a:pt x="9500" y="20087"/>
                    <a:pt x="9563" y="20087"/>
                  </a:cubicBezTo>
                  <a:cubicBezTo>
                    <a:pt x="9647" y="20108"/>
                    <a:pt x="9730" y="20129"/>
                    <a:pt x="9940" y="20129"/>
                  </a:cubicBezTo>
                  <a:cubicBezTo>
                    <a:pt x="10149" y="20150"/>
                    <a:pt x="10274" y="20192"/>
                    <a:pt x="10358" y="20212"/>
                  </a:cubicBezTo>
                  <a:cubicBezTo>
                    <a:pt x="10442" y="20233"/>
                    <a:pt x="10484" y="20233"/>
                    <a:pt x="10546" y="20233"/>
                  </a:cubicBezTo>
                  <a:cubicBezTo>
                    <a:pt x="10651" y="20233"/>
                    <a:pt x="10860" y="20192"/>
                    <a:pt x="11195" y="20024"/>
                  </a:cubicBezTo>
                  <a:cubicBezTo>
                    <a:pt x="11321" y="19982"/>
                    <a:pt x="11446" y="19920"/>
                    <a:pt x="11593" y="19920"/>
                  </a:cubicBezTo>
                  <a:cubicBezTo>
                    <a:pt x="11530" y="19857"/>
                    <a:pt x="11572" y="19585"/>
                    <a:pt x="11613" y="18455"/>
                  </a:cubicBezTo>
                  <a:cubicBezTo>
                    <a:pt x="11676" y="17241"/>
                    <a:pt x="11739" y="16718"/>
                    <a:pt x="11781" y="16321"/>
                  </a:cubicBezTo>
                  <a:cubicBezTo>
                    <a:pt x="11823" y="15860"/>
                    <a:pt x="11844" y="15672"/>
                    <a:pt x="11823" y="14793"/>
                  </a:cubicBezTo>
                  <a:cubicBezTo>
                    <a:pt x="11823" y="14668"/>
                    <a:pt x="11823" y="14542"/>
                    <a:pt x="11802" y="14375"/>
                  </a:cubicBezTo>
                  <a:cubicBezTo>
                    <a:pt x="11739" y="13329"/>
                    <a:pt x="11739" y="13287"/>
                    <a:pt x="11718" y="13098"/>
                  </a:cubicBezTo>
                  <a:cubicBezTo>
                    <a:pt x="11676" y="12868"/>
                    <a:pt x="11613" y="12492"/>
                    <a:pt x="11425" y="10588"/>
                  </a:cubicBezTo>
                  <a:cubicBezTo>
                    <a:pt x="11279" y="8872"/>
                    <a:pt x="11111" y="8181"/>
                    <a:pt x="11007" y="7742"/>
                  </a:cubicBezTo>
                  <a:cubicBezTo>
                    <a:pt x="10881" y="7156"/>
                    <a:pt x="10818" y="6905"/>
                    <a:pt x="10965" y="5901"/>
                  </a:cubicBezTo>
                  <a:cubicBezTo>
                    <a:pt x="11090" y="4855"/>
                    <a:pt x="11090" y="4813"/>
                    <a:pt x="11132" y="4645"/>
                  </a:cubicBezTo>
                  <a:cubicBezTo>
                    <a:pt x="11174" y="4541"/>
                    <a:pt x="11216" y="4394"/>
                    <a:pt x="11341" y="3557"/>
                  </a:cubicBezTo>
                  <a:cubicBezTo>
                    <a:pt x="11593" y="2176"/>
                    <a:pt x="11530" y="628"/>
                    <a:pt x="115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2002200" y="3135725"/>
              <a:ext cx="1161300" cy="1164425"/>
            </a:xfrm>
            <a:custGeom>
              <a:rect b="b" l="l" r="r" t="t"/>
              <a:pathLst>
                <a:path extrusionOk="0" h="46577" w="46452">
                  <a:moveTo>
                    <a:pt x="15003" y="0"/>
                  </a:moveTo>
                  <a:cubicBezTo>
                    <a:pt x="14166" y="8516"/>
                    <a:pt x="13162" y="18643"/>
                    <a:pt x="12911" y="19187"/>
                  </a:cubicBezTo>
                  <a:cubicBezTo>
                    <a:pt x="12890" y="19250"/>
                    <a:pt x="12869" y="19292"/>
                    <a:pt x="12806" y="19355"/>
                  </a:cubicBezTo>
                  <a:cubicBezTo>
                    <a:pt x="12660" y="19480"/>
                    <a:pt x="12325" y="19585"/>
                    <a:pt x="11300" y="19585"/>
                  </a:cubicBezTo>
                  <a:cubicBezTo>
                    <a:pt x="8308" y="19585"/>
                    <a:pt x="1382" y="18832"/>
                    <a:pt x="1" y="18664"/>
                  </a:cubicBezTo>
                  <a:lnTo>
                    <a:pt x="1" y="18664"/>
                  </a:lnTo>
                  <a:cubicBezTo>
                    <a:pt x="22" y="18769"/>
                    <a:pt x="147" y="18978"/>
                    <a:pt x="461" y="19208"/>
                  </a:cubicBezTo>
                  <a:cubicBezTo>
                    <a:pt x="1026" y="19627"/>
                    <a:pt x="1194" y="19836"/>
                    <a:pt x="1382" y="20087"/>
                  </a:cubicBezTo>
                  <a:cubicBezTo>
                    <a:pt x="1549" y="20254"/>
                    <a:pt x="1696" y="20443"/>
                    <a:pt x="2031" y="20757"/>
                  </a:cubicBezTo>
                  <a:cubicBezTo>
                    <a:pt x="2323" y="21029"/>
                    <a:pt x="2512" y="21196"/>
                    <a:pt x="2637" y="21363"/>
                  </a:cubicBezTo>
                  <a:cubicBezTo>
                    <a:pt x="2909" y="21614"/>
                    <a:pt x="3014" y="21782"/>
                    <a:pt x="3704" y="22138"/>
                  </a:cubicBezTo>
                  <a:cubicBezTo>
                    <a:pt x="3893" y="22242"/>
                    <a:pt x="4060" y="22326"/>
                    <a:pt x="4207" y="22410"/>
                  </a:cubicBezTo>
                  <a:cubicBezTo>
                    <a:pt x="4939" y="22807"/>
                    <a:pt x="5148" y="22891"/>
                    <a:pt x="5420" y="23330"/>
                  </a:cubicBezTo>
                  <a:cubicBezTo>
                    <a:pt x="5588" y="23644"/>
                    <a:pt x="5629" y="23749"/>
                    <a:pt x="5671" y="24104"/>
                  </a:cubicBezTo>
                  <a:cubicBezTo>
                    <a:pt x="5692" y="24272"/>
                    <a:pt x="5734" y="24523"/>
                    <a:pt x="5797" y="24941"/>
                  </a:cubicBezTo>
                  <a:cubicBezTo>
                    <a:pt x="5880" y="25423"/>
                    <a:pt x="5860" y="25841"/>
                    <a:pt x="5839" y="26176"/>
                  </a:cubicBezTo>
                  <a:cubicBezTo>
                    <a:pt x="5776" y="26741"/>
                    <a:pt x="5755" y="27201"/>
                    <a:pt x="6173" y="27975"/>
                  </a:cubicBezTo>
                  <a:cubicBezTo>
                    <a:pt x="6487" y="28561"/>
                    <a:pt x="6487" y="28980"/>
                    <a:pt x="6487" y="29252"/>
                  </a:cubicBezTo>
                  <a:cubicBezTo>
                    <a:pt x="6487" y="29545"/>
                    <a:pt x="6487" y="29670"/>
                    <a:pt x="7680" y="29963"/>
                  </a:cubicBezTo>
                  <a:cubicBezTo>
                    <a:pt x="8601" y="30193"/>
                    <a:pt x="9103" y="30256"/>
                    <a:pt x="9437" y="30277"/>
                  </a:cubicBezTo>
                  <a:cubicBezTo>
                    <a:pt x="9919" y="30340"/>
                    <a:pt x="10086" y="30361"/>
                    <a:pt x="10463" y="30821"/>
                  </a:cubicBezTo>
                  <a:cubicBezTo>
                    <a:pt x="10693" y="31135"/>
                    <a:pt x="10714" y="31532"/>
                    <a:pt x="10714" y="31867"/>
                  </a:cubicBezTo>
                  <a:lnTo>
                    <a:pt x="10756" y="31846"/>
                  </a:lnTo>
                  <a:cubicBezTo>
                    <a:pt x="11028" y="31490"/>
                    <a:pt x="11195" y="31197"/>
                    <a:pt x="11342" y="30905"/>
                  </a:cubicBezTo>
                  <a:cubicBezTo>
                    <a:pt x="11634" y="30381"/>
                    <a:pt x="11927" y="29858"/>
                    <a:pt x="12953" y="29231"/>
                  </a:cubicBezTo>
                  <a:cubicBezTo>
                    <a:pt x="13413" y="28938"/>
                    <a:pt x="13434" y="28666"/>
                    <a:pt x="13434" y="28394"/>
                  </a:cubicBezTo>
                  <a:cubicBezTo>
                    <a:pt x="13434" y="28247"/>
                    <a:pt x="13476" y="27745"/>
                    <a:pt x="13915" y="27745"/>
                  </a:cubicBezTo>
                  <a:cubicBezTo>
                    <a:pt x="14145" y="27745"/>
                    <a:pt x="14543" y="27871"/>
                    <a:pt x="15422" y="28289"/>
                  </a:cubicBezTo>
                  <a:cubicBezTo>
                    <a:pt x="16426" y="28729"/>
                    <a:pt x="17054" y="28917"/>
                    <a:pt x="17493" y="29042"/>
                  </a:cubicBezTo>
                  <a:cubicBezTo>
                    <a:pt x="18393" y="29293"/>
                    <a:pt x="18707" y="29419"/>
                    <a:pt x="19376" y="30674"/>
                  </a:cubicBezTo>
                  <a:cubicBezTo>
                    <a:pt x="20109" y="31972"/>
                    <a:pt x="20192" y="32181"/>
                    <a:pt x="20381" y="32850"/>
                  </a:cubicBezTo>
                  <a:cubicBezTo>
                    <a:pt x="20443" y="33122"/>
                    <a:pt x="20590" y="33520"/>
                    <a:pt x="20820" y="34169"/>
                  </a:cubicBezTo>
                  <a:cubicBezTo>
                    <a:pt x="21155" y="35089"/>
                    <a:pt x="21050" y="35675"/>
                    <a:pt x="21008" y="36031"/>
                  </a:cubicBezTo>
                  <a:cubicBezTo>
                    <a:pt x="21008" y="36094"/>
                    <a:pt x="20966" y="36135"/>
                    <a:pt x="20966" y="36198"/>
                  </a:cubicBezTo>
                  <a:cubicBezTo>
                    <a:pt x="21134" y="36303"/>
                    <a:pt x="21761" y="36407"/>
                    <a:pt x="22013" y="36428"/>
                  </a:cubicBezTo>
                  <a:cubicBezTo>
                    <a:pt x="22326" y="36470"/>
                    <a:pt x="22640" y="36512"/>
                    <a:pt x="22912" y="36512"/>
                  </a:cubicBezTo>
                  <a:cubicBezTo>
                    <a:pt x="23268" y="36512"/>
                    <a:pt x="23540" y="36449"/>
                    <a:pt x="23728" y="36428"/>
                  </a:cubicBezTo>
                  <a:cubicBezTo>
                    <a:pt x="23854" y="36407"/>
                    <a:pt x="23958" y="36407"/>
                    <a:pt x="24042" y="36407"/>
                  </a:cubicBezTo>
                  <a:cubicBezTo>
                    <a:pt x="24565" y="36407"/>
                    <a:pt x="24607" y="36931"/>
                    <a:pt x="24691" y="37579"/>
                  </a:cubicBezTo>
                  <a:cubicBezTo>
                    <a:pt x="24733" y="38040"/>
                    <a:pt x="24774" y="38207"/>
                    <a:pt x="24795" y="38249"/>
                  </a:cubicBezTo>
                  <a:cubicBezTo>
                    <a:pt x="24837" y="38353"/>
                    <a:pt x="24879" y="38458"/>
                    <a:pt x="25026" y="39588"/>
                  </a:cubicBezTo>
                  <a:cubicBezTo>
                    <a:pt x="25130" y="40488"/>
                    <a:pt x="25151" y="41053"/>
                    <a:pt x="25151" y="41429"/>
                  </a:cubicBezTo>
                  <a:cubicBezTo>
                    <a:pt x="25151" y="41973"/>
                    <a:pt x="25151" y="42057"/>
                    <a:pt x="25423" y="42308"/>
                  </a:cubicBezTo>
                  <a:cubicBezTo>
                    <a:pt x="25465" y="42371"/>
                    <a:pt x="25570" y="42475"/>
                    <a:pt x="25611" y="42580"/>
                  </a:cubicBezTo>
                  <a:cubicBezTo>
                    <a:pt x="25779" y="42685"/>
                    <a:pt x="26030" y="42789"/>
                    <a:pt x="26365" y="42957"/>
                  </a:cubicBezTo>
                  <a:cubicBezTo>
                    <a:pt x="27495" y="43563"/>
                    <a:pt x="27808" y="43668"/>
                    <a:pt x="28018" y="43752"/>
                  </a:cubicBezTo>
                  <a:cubicBezTo>
                    <a:pt x="28269" y="43856"/>
                    <a:pt x="28373" y="43898"/>
                    <a:pt x="29210" y="44463"/>
                  </a:cubicBezTo>
                  <a:cubicBezTo>
                    <a:pt x="29922" y="44923"/>
                    <a:pt x="30110" y="45195"/>
                    <a:pt x="30236" y="45363"/>
                  </a:cubicBezTo>
                  <a:cubicBezTo>
                    <a:pt x="30340" y="45530"/>
                    <a:pt x="30361" y="45572"/>
                    <a:pt x="31470" y="45781"/>
                  </a:cubicBezTo>
                  <a:cubicBezTo>
                    <a:pt x="32433" y="45990"/>
                    <a:pt x="32977" y="46304"/>
                    <a:pt x="33290" y="46514"/>
                  </a:cubicBezTo>
                  <a:cubicBezTo>
                    <a:pt x="33311" y="46555"/>
                    <a:pt x="33374" y="46576"/>
                    <a:pt x="33395" y="46576"/>
                  </a:cubicBezTo>
                  <a:cubicBezTo>
                    <a:pt x="33395" y="46555"/>
                    <a:pt x="33416" y="46493"/>
                    <a:pt x="33416" y="46451"/>
                  </a:cubicBezTo>
                  <a:cubicBezTo>
                    <a:pt x="33500" y="46032"/>
                    <a:pt x="33709" y="45970"/>
                    <a:pt x="33813" y="45970"/>
                  </a:cubicBezTo>
                  <a:lnTo>
                    <a:pt x="33876" y="45970"/>
                  </a:lnTo>
                  <a:cubicBezTo>
                    <a:pt x="33793" y="45551"/>
                    <a:pt x="33688" y="45112"/>
                    <a:pt x="33625" y="44882"/>
                  </a:cubicBezTo>
                  <a:cubicBezTo>
                    <a:pt x="33269" y="43229"/>
                    <a:pt x="32830" y="42413"/>
                    <a:pt x="32537" y="41889"/>
                  </a:cubicBezTo>
                  <a:cubicBezTo>
                    <a:pt x="32035" y="40969"/>
                    <a:pt x="31930" y="40550"/>
                    <a:pt x="32746" y="39295"/>
                  </a:cubicBezTo>
                  <a:cubicBezTo>
                    <a:pt x="33249" y="38542"/>
                    <a:pt x="33416" y="38186"/>
                    <a:pt x="33521" y="37914"/>
                  </a:cubicBezTo>
                  <a:cubicBezTo>
                    <a:pt x="33772" y="37475"/>
                    <a:pt x="33813" y="37391"/>
                    <a:pt x="34630" y="36617"/>
                  </a:cubicBezTo>
                  <a:cubicBezTo>
                    <a:pt x="35257" y="36010"/>
                    <a:pt x="35655" y="35612"/>
                    <a:pt x="35906" y="35319"/>
                  </a:cubicBezTo>
                  <a:lnTo>
                    <a:pt x="36094" y="35152"/>
                  </a:lnTo>
                  <a:cubicBezTo>
                    <a:pt x="35466" y="34524"/>
                    <a:pt x="35194" y="34148"/>
                    <a:pt x="35299" y="33792"/>
                  </a:cubicBezTo>
                  <a:cubicBezTo>
                    <a:pt x="35341" y="33687"/>
                    <a:pt x="35446" y="33478"/>
                    <a:pt x="35718" y="33478"/>
                  </a:cubicBezTo>
                  <a:lnTo>
                    <a:pt x="36178" y="33478"/>
                  </a:lnTo>
                  <a:cubicBezTo>
                    <a:pt x="37036" y="33478"/>
                    <a:pt x="37663" y="33541"/>
                    <a:pt x="37998" y="33918"/>
                  </a:cubicBezTo>
                  <a:cubicBezTo>
                    <a:pt x="38187" y="34127"/>
                    <a:pt x="38166" y="34441"/>
                    <a:pt x="38082" y="34692"/>
                  </a:cubicBezTo>
                  <a:cubicBezTo>
                    <a:pt x="38207" y="34629"/>
                    <a:pt x="38333" y="34524"/>
                    <a:pt x="38521" y="34378"/>
                  </a:cubicBezTo>
                  <a:cubicBezTo>
                    <a:pt x="40572" y="32955"/>
                    <a:pt x="40907" y="32599"/>
                    <a:pt x="40907" y="32599"/>
                  </a:cubicBezTo>
                  <a:cubicBezTo>
                    <a:pt x="40928" y="32578"/>
                    <a:pt x="41325" y="32244"/>
                    <a:pt x="41304" y="31762"/>
                  </a:cubicBezTo>
                  <a:cubicBezTo>
                    <a:pt x="41262" y="31302"/>
                    <a:pt x="41011" y="30381"/>
                    <a:pt x="40886" y="30026"/>
                  </a:cubicBezTo>
                  <a:cubicBezTo>
                    <a:pt x="40739" y="29837"/>
                    <a:pt x="40635" y="29649"/>
                    <a:pt x="40718" y="29419"/>
                  </a:cubicBezTo>
                  <a:cubicBezTo>
                    <a:pt x="40781" y="29293"/>
                    <a:pt x="40886" y="29189"/>
                    <a:pt x="41011" y="29189"/>
                  </a:cubicBezTo>
                  <a:cubicBezTo>
                    <a:pt x="41116" y="29189"/>
                    <a:pt x="41304" y="29231"/>
                    <a:pt x="42036" y="29837"/>
                  </a:cubicBezTo>
                  <a:cubicBezTo>
                    <a:pt x="42727" y="30402"/>
                    <a:pt x="42894" y="30758"/>
                    <a:pt x="42999" y="30967"/>
                  </a:cubicBezTo>
                  <a:cubicBezTo>
                    <a:pt x="42999" y="30988"/>
                    <a:pt x="43020" y="31009"/>
                    <a:pt x="43020" y="31009"/>
                  </a:cubicBezTo>
                  <a:cubicBezTo>
                    <a:pt x="43041" y="31030"/>
                    <a:pt x="43229" y="31072"/>
                    <a:pt x="43543" y="31093"/>
                  </a:cubicBezTo>
                  <a:cubicBezTo>
                    <a:pt x="43752" y="31114"/>
                    <a:pt x="43961" y="31114"/>
                    <a:pt x="44129" y="31114"/>
                  </a:cubicBezTo>
                  <a:cubicBezTo>
                    <a:pt x="45029" y="31114"/>
                    <a:pt x="45552" y="30884"/>
                    <a:pt x="45865" y="30277"/>
                  </a:cubicBezTo>
                  <a:cubicBezTo>
                    <a:pt x="46054" y="29963"/>
                    <a:pt x="46242" y="29775"/>
                    <a:pt x="46451" y="29754"/>
                  </a:cubicBezTo>
                  <a:cubicBezTo>
                    <a:pt x="46451" y="29649"/>
                    <a:pt x="46451" y="29524"/>
                    <a:pt x="46430" y="29335"/>
                  </a:cubicBezTo>
                  <a:cubicBezTo>
                    <a:pt x="46368" y="28226"/>
                    <a:pt x="46347" y="28164"/>
                    <a:pt x="46242" y="27473"/>
                  </a:cubicBezTo>
                  <a:cubicBezTo>
                    <a:pt x="46221" y="27264"/>
                    <a:pt x="46158" y="26992"/>
                    <a:pt x="46117" y="26594"/>
                  </a:cubicBezTo>
                  <a:cubicBezTo>
                    <a:pt x="46096" y="26385"/>
                    <a:pt x="46054" y="26218"/>
                    <a:pt x="46033" y="26092"/>
                  </a:cubicBezTo>
                  <a:cubicBezTo>
                    <a:pt x="45949" y="25464"/>
                    <a:pt x="45928" y="25318"/>
                    <a:pt x="45928" y="25025"/>
                  </a:cubicBezTo>
                  <a:cubicBezTo>
                    <a:pt x="45928" y="24858"/>
                    <a:pt x="45907" y="24690"/>
                    <a:pt x="45907" y="24397"/>
                  </a:cubicBezTo>
                  <a:cubicBezTo>
                    <a:pt x="45907" y="24293"/>
                    <a:pt x="45865" y="24188"/>
                    <a:pt x="45865" y="24063"/>
                  </a:cubicBezTo>
                  <a:cubicBezTo>
                    <a:pt x="45824" y="23393"/>
                    <a:pt x="45740" y="23247"/>
                    <a:pt x="45656" y="22975"/>
                  </a:cubicBezTo>
                  <a:cubicBezTo>
                    <a:pt x="45573" y="22661"/>
                    <a:pt x="45405" y="22284"/>
                    <a:pt x="45217" y="21029"/>
                  </a:cubicBezTo>
                  <a:cubicBezTo>
                    <a:pt x="45112" y="20296"/>
                    <a:pt x="45008" y="19836"/>
                    <a:pt x="44924" y="19501"/>
                  </a:cubicBezTo>
                  <a:cubicBezTo>
                    <a:pt x="44757" y="18748"/>
                    <a:pt x="44694" y="18455"/>
                    <a:pt x="44987" y="17074"/>
                  </a:cubicBezTo>
                  <a:cubicBezTo>
                    <a:pt x="45029" y="16802"/>
                    <a:pt x="45091" y="16572"/>
                    <a:pt x="45133" y="16363"/>
                  </a:cubicBezTo>
                  <a:lnTo>
                    <a:pt x="45280" y="15902"/>
                  </a:lnTo>
                  <a:cubicBezTo>
                    <a:pt x="45301" y="15735"/>
                    <a:pt x="45342" y="15609"/>
                    <a:pt x="45384" y="15505"/>
                  </a:cubicBezTo>
                  <a:cubicBezTo>
                    <a:pt x="45552" y="14814"/>
                    <a:pt x="45593" y="14689"/>
                    <a:pt x="45426" y="14375"/>
                  </a:cubicBezTo>
                  <a:cubicBezTo>
                    <a:pt x="45342" y="14228"/>
                    <a:pt x="45342" y="14061"/>
                    <a:pt x="45384" y="13915"/>
                  </a:cubicBezTo>
                  <a:cubicBezTo>
                    <a:pt x="45384" y="13852"/>
                    <a:pt x="45405" y="13831"/>
                    <a:pt x="45426" y="13768"/>
                  </a:cubicBezTo>
                  <a:cubicBezTo>
                    <a:pt x="45217" y="13768"/>
                    <a:pt x="44987" y="13768"/>
                    <a:pt x="44694" y="13810"/>
                  </a:cubicBezTo>
                  <a:cubicBezTo>
                    <a:pt x="44485" y="13810"/>
                    <a:pt x="44275" y="13831"/>
                    <a:pt x="44066" y="13852"/>
                  </a:cubicBezTo>
                  <a:cubicBezTo>
                    <a:pt x="43208" y="13956"/>
                    <a:pt x="42685" y="14166"/>
                    <a:pt x="42371" y="14333"/>
                  </a:cubicBezTo>
                  <a:cubicBezTo>
                    <a:pt x="42162" y="14438"/>
                    <a:pt x="41974" y="14500"/>
                    <a:pt x="41827" y="14500"/>
                  </a:cubicBezTo>
                  <a:cubicBezTo>
                    <a:pt x="41472" y="14500"/>
                    <a:pt x="41241" y="14228"/>
                    <a:pt x="40928" y="13643"/>
                  </a:cubicBezTo>
                  <a:cubicBezTo>
                    <a:pt x="40488" y="12868"/>
                    <a:pt x="40404" y="12262"/>
                    <a:pt x="40384" y="11927"/>
                  </a:cubicBezTo>
                  <a:cubicBezTo>
                    <a:pt x="40363" y="11927"/>
                    <a:pt x="40321" y="11948"/>
                    <a:pt x="40300" y="11969"/>
                  </a:cubicBezTo>
                  <a:cubicBezTo>
                    <a:pt x="40091" y="12073"/>
                    <a:pt x="40070" y="12136"/>
                    <a:pt x="40070" y="12178"/>
                  </a:cubicBezTo>
                  <a:cubicBezTo>
                    <a:pt x="39965" y="12471"/>
                    <a:pt x="39798" y="12617"/>
                    <a:pt x="38856" y="12910"/>
                  </a:cubicBezTo>
                  <a:cubicBezTo>
                    <a:pt x="38291" y="13099"/>
                    <a:pt x="38019" y="13391"/>
                    <a:pt x="37810" y="13643"/>
                  </a:cubicBezTo>
                  <a:cubicBezTo>
                    <a:pt x="37643" y="13852"/>
                    <a:pt x="37475" y="14061"/>
                    <a:pt x="37182" y="14061"/>
                  </a:cubicBezTo>
                  <a:cubicBezTo>
                    <a:pt x="36952" y="14061"/>
                    <a:pt x="36701" y="13915"/>
                    <a:pt x="36324" y="13517"/>
                  </a:cubicBezTo>
                  <a:cubicBezTo>
                    <a:pt x="35906" y="13099"/>
                    <a:pt x="35676" y="12722"/>
                    <a:pt x="35487" y="12450"/>
                  </a:cubicBezTo>
                  <a:cubicBezTo>
                    <a:pt x="35466" y="12387"/>
                    <a:pt x="35404" y="12345"/>
                    <a:pt x="35383" y="12283"/>
                  </a:cubicBezTo>
                  <a:cubicBezTo>
                    <a:pt x="35174" y="11969"/>
                    <a:pt x="35048" y="11843"/>
                    <a:pt x="34734" y="11843"/>
                  </a:cubicBezTo>
                  <a:cubicBezTo>
                    <a:pt x="34630" y="11843"/>
                    <a:pt x="34504" y="11864"/>
                    <a:pt x="34316" y="11885"/>
                  </a:cubicBezTo>
                  <a:cubicBezTo>
                    <a:pt x="33772" y="11990"/>
                    <a:pt x="33521" y="12241"/>
                    <a:pt x="33311" y="12450"/>
                  </a:cubicBezTo>
                  <a:cubicBezTo>
                    <a:pt x="33144" y="12617"/>
                    <a:pt x="32956" y="12785"/>
                    <a:pt x="32663" y="12785"/>
                  </a:cubicBezTo>
                  <a:cubicBezTo>
                    <a:pt x="32516" y="12785"/>
                    <a:pt x="32349" y="12722"/>
                    <a:pt x="32202" y="12617"/>
                  </a:cubicBezTo>
                  <a:cubicBezTo>
                    <a:pt x="31909" y="12471"/>
                    <a:pt x="31847" y="12471"/>
                    <a:pt x="31784" y="12450"/>
                  </a:cubicBezTo>
                  <a:cubicBezTo>
                    <a:pt x="31575" y="12408"/>
                    <a:pt x="31386" y="12366"/>
                    <a:pt x="30487" y="11780"/>
                  </a:cubicBezTo>
                  <a:cubicBezTo>
                    <a:pt x="29127" y="10923"/>
                    <a:pt x="28855" y="10839"/>
                    <a:pt x="28122" y="10630"/>
                  </a:cubicBezTo>
                  <a:lnTo>
                    <a:pt x="27850" y="10567"/>
                  </a:lnTo>
                  <a:cubicBezTo>
                    <a:pt x="27725" y="10525"/>
                    <a:pt x="27641" y="10504"/>
                    <a:pt x="27557" y="10504"/>
                  </a:cubicBezTo>
                  <a:cubicBezTo>
                    <a:pt x="27453" y="10504"/>
                    <a:pt x="27432" y="10525"/>
                    <a:pt x="27348" y="10588"/>
                  </a:cubicBezTo>
                  <a:cubicBezTo>
                    <a:pt x="27285" y="10630"/>
                    <a:pt x="27139" y="10713"/>
                    <a:pt x="26930" y="10713"/>
                  </a:cubicBezTo>
                  <a:cubicBezTo>
                    <a:pt x="26783" y="10713"/>
                    <a:pt x="26574" y="10671"/>
                    <a:pt x="26281" y="10525"/>
                  </a:cubicBezTo>
                  <a:cubicBezTo>
                    <a:pt x="26222" y="10500"/>
                    <a:pt x="26160" y="10490"/>
                    <a:pt x="26097" y="10490"/>
                  </a:cubicBezTo>
                  <a:cubicBezTo>
                    <a:pt x="25892" y="10490"/>
                    <a:pt x="25668" y="10601"/>
                    <a:pt x="25444" y="10713"/>
                  </a:cubicBezTo>
                  <a:cubicBezTo>
                    <a:pt x="25235" y="10818"/>
                    <a:pt x="25046" y="10943"/>
                    <a:pt x="24837" y="10943"/>
                  </a:cubicBezTo>
                  <a:cubicBezTo>
                    <a:pt x="24293" y="10943"/>
                    <a:pt x="24105" y="10190"/>
                    <a:pt x="24000" y="9311"/>
                  </a:cubicBezTo>
                  <a:cubicBezTo>
                    <a:pt x="24000" y="9249"/>
                    <a:pt x="24000" y="9207"/>
                    <a:pt x="23979" y="9123"/>
                  </a:cubicBezTo>
                  <a:cubicBezTo>
                    <a:pt x="23749" y="6801"/>
                    <a:pt x="23686" y="5922"/>
                    <a:pt x="23582" y="4625"/>
                  </a:cubicBezTo>
                  <a:lnTo>
                    <a:pt x="23519" y="3599"/>
                  </a:lnTo>
                  <a:cubicBezTo>
                    <a:pt x="23435" y="2658"/>
                    <a:pt x="23477" y="1925"/>
                    <a:pt x="23519" y="1423"/>
                  </a:cubicBezTo>
                  <a:cubicBezTo>
                    <a:pt x="23519" y="1256"/>
                    <a:pt x="23540" y="1047"/>
                    <a:pt x="23540" y="900"/>
                  </a:cubicBezTo>
                  <a:cubicBezTo>
                    <a:pt x="23017" y="879"/>
                    <a:pt x="21469" y="754"/>
                    <a:pt x="20339" y="482"/>
                  </a:cubicBezTo>
                  <a:cubicBezTo>
                    <a:pt x="20025" y="419"/>
                    <a:pt x="19753" y="377"/>
                    <a:pt x="19481" y="335"/>
                  </a:cubicBezTo>
                  <a:cubicBezTo>
                    <a:pt x="19062" y="272"/>
                    <a:pt x="18728" y="272"/>
                    <a:pt x="18330" y="251"/>
                  </a:cubicBezTo>
                  <a:cubicBezTo>
                    <a:pt x="18142" y="251"/>
                    <a:pt x="17932" y="251"/>
                    <a:pt x="17702" y="231"/>
                  </a:cubicBezTo>
                  <a:cubicBezTo>
                    <a:pt x="16970" y="168"/>
                    <a:pt x="15610" y="42"/>
                    <a:pt x="150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1"/>
            <p:cNvSpPr/>
            <p:nvPr/>
          </p:nvSpPr>
          <p:spPr>
            <a:xfrm>
              <a:off x="2632000" y="4196550"/>
              <a:ext cx="550" cy="1600"/>
            </a:xfrm>
            <a:custGeom>
              <a:rect b="b" l="l" r="r" t="t"/>
              <a:pathLst>
                <a:path extrusionOk="0" h="64" w="22">
                  <a:moveTo>
                    <a:pt x="22" y="0"/>
                  </a:moveTo>
                  <a:cubicBezTo>
                    <a:pt x="1" y="0"/>
                    <a:pt x="1" y="0"/>
                    <a:pt x="1" y="63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2A2A2A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1"/>
            <p:cNvSpPr/>
            <p:nvPr/>
          </p:nvSpPr>
          <p:spPr>
            <a:xfrm>
              <a:off x="1866200" y="2597450"/>
              <a:ext cx="618850" cy="470300"/>
            </a:xfrm>
            <a:custGeom>
              <a:rect b="b" l="l" r="r" t="t"/>
              <a:pathLst>
                <a:path extrusionOk="0" h="18812" w="24754">
                  <a:moveTo>
                    <a:pt x="7931" y="1"/>
                  </a:moveTo>
                  <a:cubicBezTo>
                    <a:pt x="7010" y="1"/>
                    <a:pt x="5985" y="22"/>
                    <a:pt x="5002" y="43"/>
                  </a:cubicBezTo>
                  <a:cubicBezTo>
                    <a:pt x="4123" y="85"/>
                    <a:pt x="3244" y="106"/>
                    <a:pt x="2407" y="106"/>
                  </a:cubicBezTo>
                  <a:lnTo>
                    <a:pt x="1" y="16217"/>
                  </a:lnTo>
                  <a:cubicBezTo>
                    <a:pt x="1968" y="16552"/>
                    <a:pt x="13685" y="18602"/>
                    <a:pt x="20213" y="18769"/>
                  </a:cubicBezTo>
                  <a:cubicBezTo>
                    <a:pt x="20569" y="18769"/>
                    <a:pt x="20903" y="18811"/>
                    <a:pt x="21217" y="18811"/>
                  </a:cubicBezTo>
                  <a:cubicBezTo>
                    <a:pt x="22264" y="18769"/>
                    <a:pt x="23080" y="18728"/>
                    <a:pt x="23624" y="18602"/>
                  </a:cubicBezTo>
                  <a:lnTo>
                    <a:pt x="24586" y="7157"/>
                  </a:lnTo>
                  <a:cubicBezTo>
                    <a:pt x="24691" y="5148"/>
                    <a:pt x="24753" y="2909"/>
                    <a:pt x="24670" y="2323"/>
                  </a:cubicBezTo>
                  <a:cubicBezTo>
                    <a:pt x="24042" y="2177"/>
                    <a:pt x="20924" y="1863"/>
                    <a:pt x="18999" y="1675"/>
                  </a:cubicBezTo>
                  <a:cubicBezTo>
                    <a:pt x="18958" y="1675"/>
                    <a:pt x="17263" y="1487"/>
                    <a:pt x="15421" y="1194"/>
                  </a:cubicBezTo>
                  <a:cubicBezTo>
                    <a:pt x="15296" y="1173"/>
                    <a:pt x="15191" y="1173"/>
                    <a:pt x="15066" y="1152"/>
                  </a:cubicBezTo>
                  <a:cubicBezTo>
                    <a:pt x="13894" y="963"/>
                    <a:pt x="13622" y="880"/>
                    <a:pt x="13078" y="733"/>
                  </a:cubicBezTo>
                  <a:cubicBezTo>
                    <a:pt x="12722" y="629"/>
                    <a:pt x="12241" y="461"/>
                    <a:pt x="11237" y="231"/>
                  </a:cubicBezTo>
                  <a:cubicBezTo>
                    <a:pt x="10588" y="85"/>
                    <a:pt x="9542" y="1"/>
                    <a:pt x="79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1448250" y="2421175"/>
              <a:ext cx="465050" cy="578575"/>
            </a:xfrm>
            <a:custGeom>
              <a:rect b="b" l="l" r="r" t="t"/>
              <a:pathLst>
                <a:path extrusionOk="0" h="23143" w="18602">
                  <a:moveTo>
                    <a:pt x="5085" y="1"/>
                  </a:moveTo>
                  <a:cubicBezTo>
                    <a:pt x="4416" y="2135"/>
                    <a:pt x="2281" y="9207"/>
                    <a:pt x="2219" y="9395"/>
                  </a:cubicBezTo>
                  <a:cubicBezTo>
                    <a:pt x="2198" y="9500"/>
                    <a:pt x="2114" y="9688"/>
                    <a:pt x="1884" y="10128"/>
                  </a:cubicBezTo>
                  <a:cubicBezTo>
                    <a:pt x="1737" y="10421"/>
                    <a:pt x="1570" y="10735"/>
                    <a:pt x="1465" y="10944"/>
                  </a:cubicBezTo>
                  <a:cubicBezTo>
                    <a:pt x="1382" y="11090"/>
                    <a:pt x="1382" y="11760"/>
                    <a:pt x="1361" y="12178"/>
                  </a:cubicBezTo>
                  <a:cubicBezTo>
                    <a:pt x="1340" y="12869"/>
                    <a:pt x="1340" y="13266"/>
                    <a:pt x="1214" y="13496"/>
                  </a:cubicBezTo>
                  <a:cubicBezTo>
                    <a:pt x="1131" y="13643"/>
                    <a:pt x="1068" y="14208"/>
                    <a:pt x="1026" y="14522"/>
                  </a:cubicBezTo>
                  <a:cubicBezTo>
                    <a:pt x="1005" y="14752"/>
                    <a:pt x="963" y="14961"/>
                    <a:pt x="942" y="15128"/>
                  </a:cubicBezTo>
                  <a:cubicBezTo>
                    <a:pt x="859" y="15526"/>
                    <a:pt x="210" y="18706"/>
                    <a:pt x="1" y="19815"/>
                  </a:cubicBezTo>
                  <a:cubicBezTo>
                    <a:pt x="796" y="19941"/>
                    <a:pt x="2909" y="20297"/>
                    <a:pt x="4248" y="20297"/>
                  </a:cubicBezTo>
                  <a:lnTo>
                    <a:pt x="4876" y="20297"/>
                  </a:lnTo>
                  <a:cubicBezTo>
                    <a:pt x="6194" y="20297"/>
                    <a:pt x="6696" y="20548"/>
                    <a:pt x="7533" y="20924"/>
                  </a:cubicBezTo>
                  <a:lnTo>
                    <a:pt x="7659" y="21008"/>
                  </a:lnTo>
                  <a:cubicBezTo>
                    <a:pt x="8077" y="21217"/>
                    <a:pt x="8245" y="21385"/>
                    <a:pt x="8370" y="21510"/>
                  </a:cubicBezTo>
                  <a:cubicBezTo>
                    <a:pt x="8496" y="21636"/>
                    <a:pt x="8559" y="21719"/>
                    <a:pt x="9437" y="21740"/>
                  </a:cubicBezTo>
                  <a:cubicBezTo>
                    <a:pt x="10818" y="21740"/>
                    <a:pt x="15108" y="22828"/>
                    <a:pt x="16217" y="23142"/>
                  </a:cubicBezTo>
                  <a:lnTo>
                    <a:pt x="18602" y="7157"/>
                  </a:lnTo>
                  <a:cubicBezTo>
                    <a:pt x="17054" y="7157"/>
                    <a:pt x="16007" y="7073"/>
                    <a:pt x="15254" y="6947"/>
                  </a:cubicBezTo>
                  <a:cubicBezTo>
                    <a:pt x="12973" y="6487"/>
                    <a:pt x="12681" y="5943"/>
                    <a:pt x="12513" y="5211"/>
                  </a:cubicBezTo>
                  <a:cubicBezTo>
                    <a:pt x="12471" y="5085"/>
                    <a:pt x="12450" y="4960"/>
                    <a:pt x="12367" y="4855"/>
                  </a:cubicBezTo>
                  <a:cubicBezTo>
                    <a:pt x="12157" y="4541"/>
                    <a:pt x="12199" y="4248"/>
                    <a:pt x="12220" y="4060"/>
                  </a:cubicBezTo>
                  <a:cubicBezTo>
                    <a:pt x="12304" y="3725"/>
                    <a:pt x="12555" y="3495"/>
                    <a:pt x="12743" y="3390"/>
                  </a:cubicBezTo>
                  <a:lnTo>
                    <a:pt x="13057" y="733"/>
                  </a:lnTo>
                  <a:lnTo>
                    <a:pt x="13036" y="733"/>
                  </a:lnTo>
                  <a:cubicBezTo>
                    <a:pt x="12994" y="733"/>
                    <a:pt x="12973" y="712"/>
                    <a:pt x="12953" y="712"/>
                  </a:cubicBezTo>
                  <a:cubicBezTo>
                    <a:pt x="12932" y="712"/>
                    <a:pt x="12869" y="691"/>
                    <a:pt x="12848" y="691"/>
                  </a:cubicBezTo>
                  <a:cubicBezTo>
                    <a:pt x="12827" y="691"/>
                    <a:pt x="12785" y="670"/>
                    <a:pt x="12743" y="670"/>
                  </a:cubicBezTo>
                  <a:cubicBezTo>
                    <a:pt x="12722" y="670"/>
                    <a:pt x="12660" y="628"/>
                    <a:pt x="12639" y="628"/>
                  </a:cubicBezTo>
                  <a:cubicBezTo>
                    <a:pt x="12618" y="628"/>
                    <a:pt x="12576" y="608"/>
                    <a:pt x="12555" y="608"/>
                  </a:cubicBezTo>
                  <a:cubicBezTo>
                    <a:pt x="12534" y="608"/>
                    <a:pt x="12471" y="587"/>
                    <a:pt x="12450" y="587"/>
                  </a:cubicBezTo>
                  <a:cubicBezTo>
                    <a:pt x="12429" y="587"/>
                    <a:pt x="12409" y="566"/>
                    <a:pt x="12367" y="566"/>
                  </a:cubicBezTo>
                  <a:cubicBezTo>
                    <a:pt x="12325" y="566"/>
                    <a:pt x="12262" y="524"/>
                    <a:pt x="12220" y="524"/>
                  </a:cubicBezTo>
                  <a:cubicBezTo>
                    <a:pt x="12199" y="524"/>
                    <a:pt x="12157" y="524"/>
                    <a:pt x="12137" y="503"/>
                  </a:cubicBezTo>
                  <a:cubicBezTo>
                    <a:pt x="12053" y="482"/>
                    <a:pt x="11990" y="482"/>
                    <a:pt x="11927" y="461"/>
                  </a:cubicBezTo>
                  <a:cubicBezTo>
                    <a:pt x="11906" y="461"/>
                    <a:pt x="11885" y="461"/>
                    <a:pt x="11844" y="419"/>
                  </a:cubicBezTo>
                  <a:cubicBezTo>
                    <a:pt x="11802" y="419"/>
                    <a:pt x="11739" y="398"/>
                    <a:pt x="11697" y="398"/>
                  </a:cubicBezTo>
                  <a:cubicBezTo>
                    <a:pt x="11676" y="398"/>
                    <a:pt x="11634" y="398"/>
                    <a:pt x="11613" y="377"/>
                  </a:cubicBezTo>
                  <a:cubicBezTo>
                    <a:pt x="11572" y="377"/>
                    <a:pt x="11509" y="356"/>
                    <a:pt x="11467" y="356"/>
                  </a:cubicBezTo>
                  <a:cubicBezTo>
                    <a:pt x="11425" y="356"/>
                    <a:pt x="11404" y="356"/>
                    <a:pt x="11383" y="315"/>
                  </a:cubicBezTo>
                  <a:cubicBezTo>
                    <a:pt x="11300" y="294"/>
                    <a:pt x="11258" y="294"/>
                    <a:pt x="11174" y="294"/>
                  </a:cubicBezTo>
                  <a:lnTo>
                    <a:pt x="11111" y="294"/>
                  </a:lnTo>
                  <a:cubicBezTo>
                    <a:pt x="11048" y="273"/>
                    <a:pt x="10965" y="273"/>
                    <a:pt x="10860" y="273"/>
                  </a:cubicBezTo>
                  <a:lnTo>
                    <a:pt x="10776" y="273"/>
                  </a:lnTo>
                  <a:cubicBezTo>
                    <a:pt x="10735" y="273"/>
                    <a:pt x="10651" y="252"/>
                    <a:pt x="10588" y="252"/>
                  </a:cubicBezTo>
                  <a:lnTo>
                    <a:pt x="10525" y="252"/>
                  </a:lnTo>
                  <a:cubicBezTo>
                    <a:pt x="10463" y="252"/>
                    <a:pt x="10421" y="252"/>
                    <a:pt x="10337" y="210"/>
                  </a:cubicBezTo>
                  <a:lnTo>
                    <a:pt x="10023" y="210"/>
                  </a:lnTo>
                  <a:cubicBezTo>
                    <a:pt x="9375" y="210"/>
                    <a:pt x="8998" y="273"/>
                    <a:pt x="8684" y="294"/>
                  </a:cubicBezTo>
                  <a:cubicBezTo>
                    <a:pt x="8454" y="315"/>
                    <a:pt x="8224" y="356"/>
                    <a:pt x="7952" y="356"/>
                  </a:cubicBezTo>
                  <a:cubicBezTo>
                    <a:pt x="7763" y="356"/>
                    <a:pt x="7596" y="356"/>
                    <a:pt x="7387" y="315"/>
                  </a:cubicBezTo>
                  <a:cubicBezTo>
                    <a:pt x="6989" y="294"/>
                    <a:pt x="6759" y="252"/>
                    <a:pt x="6550" y="189"/>
                  </a:cubicBezTo>
                  <a:cubicBezTo>
                    <a:pt x="6445" y="168"/>
                    <a:pt x="6341" y="147"/>
                    <a:pt x="6257" y="147"/>
                  </a:cubicBezTo>
                  <a:lnTo>
                    <a:pt x="6173" y="147"/>
                  </a:lnTo>
                  <a:cubicBezTo>
                    <a:pt x="6069" y="147"/>
                    <a:pt x="5985" y="168"/>
                    <a:pt x="5776" y="252"/>
                  </a:cubicBezTo>
                  <a:cubicBezTo>
                    <a:pt x="5671" y="294"/>
                    <a:pt x="5566" y="315"/>
                    <a:pt x="5504" y="315"/>
                  </a:cubicBezTo>
                  <a:cubicBezTo>
                    <a:pt x="5315" y="315"/>
                    <a:pt x="5190" y="210"/>
                    <a:pt x="5106" y="84"/>
                  </a:cubicBezTo>
                  <a:cubicBezTo>
                    <a:pt x="5085" y="63"/>
                    <a:pt x="5085" y="63"/>
                    <a:pt x="5085" y="43"/>
                  </a:cubicBezTo>
                  <a:lnTo>
                    <a:pt x="50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1341025" y="1609350"/>
              <a:ext cx="485450" cy="813425"/>
            </a:xfrm>
            <a:custGeom>
              <a:rect b="b" l="l" r="r" t="t"/>
              <a:pathLst>
                <a:path extrusionOk="0" h="32537" w="19418">
                  <a:moveTo>
                    <a:pt x="7931" y="0"/>
                  </a:moveTo>
                  <a:lnTo>
                    <a:pt x="4394" y="12115"/>
                  </a:lnTo>
                  <a:cubicBezTo>
                    <a:pt x="4499" y="12157"/>
                    <a:pt x="4646" y="12241"/>
                    <a:pt x="4771" y="12345"/>
                  </a:cubicBezTo>
                  <a:cubicBezTo>
                    <a:pt x="4792" y="12366"/>
                    <a:pt x="4813" y="12366"/>
                    <a:pt x="4855" y="12408"/>
                  </a:cubicBezTo>
                  <a:cubicBezTo>
                    <a:pt x="4876" y="12429"/>
                    <a:pt x="4897" y="12429"/>
                    <a:pt x="4918" y="12450"/>
                  </a:cubicBezTo>
                  <a:cubicBezTo>
                    <a:pt x="4980" y="12471"/>
                    <a:pt x="5001" y="12534"/>
                    <a:pt x="5064" y="12575"/>
                  </a:cubicBezTo>
                  <a:cubicBezTo>
                    <a:pt x="5064" y="12575"/>
                    <a:pt x="5085" y="12617"/>
                    <a:pt x="5085" y="12638"/>
                  </a:cubicBezTo>
                  <a:lnTo>
                    <a:pt x="5190" y="12743"/>
                  </a:lnTo>
                  <a:lnTo>
                    <a:pt x="5231" y="12785"/>
                  </a:lnTo>
                  <a:cubicBezTo>
                    <a:pt x="5294" y="12847"/>
                    <a:pt x="5315" y="12889"/>
                    <a:pt x="5378" y="12952"/>
                  </a:cubicBezTo>
                  <a:lnTo>
                    <a:pt x="5378" y="12973"/>
                  </a:lnTo>
                  <a:cubicBezTo>
                    <a:pt x="5399" y="13015"/>
                    <a:pt x="5420" y="13078"/>
                    <a:pt x="5441" y="13161"/>
                  </a:cubicBezTo>
                  <a:cubicBezTo>
                    <a:pt x="5441" y="13182"/>
                    <a:pt x="5482" y="13182"/>
                    <a:pt x="5482" y="13203"/>
                  </a:cubicBezTo>
                  <a:cubicBezTo>
                    <a:pt x="5503" y="13287"/>
                    <a:pt x="5524" y="13329"/>
                    <a:pt x="5545" y="13412"/>
                  </a:cubicBezTo>
                  <a:cubicBezTo>
                    <a:pt x="5608" y="13705"/>
                    <a:pt x="5608" y="14145"/>
                    <a:pt x="5273" y="14647"/>
                  </a:cubicBezTo>
                  <a:cubicBezTo>
                    <a:pt x="4394" y="15902"/>
                    <a:pt x="3704" y="16342"/>
                    <a:pt x="3013" y="16781"/>
                  </a:cubicBezTo>
                  <a:lnTo>
                    <a:pt x="2804" y="16927"/>
                  </a:lnTo>
                  <a:cubicBezTo>
                    <a:pt x="2281" y="17262"/>
                    <a:pt x="1507" y="17785"/>
                    <a:pt x="1444" y="18036"/>
                  </a:cubicBezTo>
                  <a:cubicBezTo>
                    <a:pt x="1423" y="18141"/>
                    <a:pt x="1402" y="18246"/>
                    <a:pt x="1361" y="18329"/>
                  </a:cubicBezTo>
                  <a:cubicBezTo>
                    <a:pt x="1298" y="18539"/>
                    <a:pt x="1298" y="18539"/>
                    <a:pt x="1402" y="18685"/>
                  </a:cubicBezTo>
                  <a:cubicBezTo>
                    <a:pt x="1423" y="18706"/>
                    <a:pt x="1444" y="18727"/>
                    <a:pt x="1444" y="18748"/>
                  </a:cubicBezTo>
                  <a:lnTo>
                    <a:pt x="1465" y="18790"/>
                  </a:lnTo>
                  <a:lnTo>
                    <a:pt x="1528" y="18832"/>
                  </a:lnTo>
                  <a:cubicBezTo>
                    <a:pt x="1528" y="18832"/>
                    <a:pt x="1549" y="18832"/>
                    <a:pt x="1549" y="18852"/>
                  </a:cubicBezTo>
                  <a:cubicBezTo>
                    <a:pt x="1570" y="18894"/>
                    <a:pt x="1591" y="18894"/>
                    <a:pt x="1633" y="18915"/>
                  </a:cubicBezTo>
                  <a:lnTo>
                    <a:pt x="1653" y="18915"/>
                  </a:lnTo>
                  <a:cubicBezTo>
                    <a:pt x="1674" y="18936"/>
                    <a:pt x="1695" y="18936"/>
                    <a:pt x="1737" y="18957"/>
                  </a:cubicBezTo>
                  <a:cubicBezTo>
                    <a:pt x="1821" y="18999"/>
                    <a:pt x="1863" y="19020"/>
                    <a:pt x="1946" y="19041"/>
                  </a:cubicBezTo>
                  <a:lnTo>
                    <a:pt x="1967" y="19041"/>
                  </a:lnTo>
                  <a:cubicBezTo>
                    <a:pt x="1988" y="19041"/>
                    <a:pt x="2030" y="19062"/>
                    <a:pt x="2051" y="19062"/>
                  </a:cubicBezTo>
                  <a:cubicBezTo>
                    <a:pt x="2072" y="19062"/>
                    <a:pt x="2093" y="19104"/>
                    <a:pt x="2135" y="19104"/>
                  </a:cubicBezTo>
                  <a:lnTo>
                    <a:pt x="2239" y="19124"/>
                  </a:lnTo>
                  <a:lnTo>
                    <a:pt x="2302" y="19250"/>
                  </a:lnTo>
                  <a:cubicBezTo>
                    <a:pt x="2449" y="19480"/>
                    <a:pt x="2511" y="20066"/>
                    <a:pt x="2177" y="20694"/>
                  </a:cubicBezTo>
                  <a:cubicBezTo>
                    <a:pt x="2156" y="20777"/>
                    <a:pt x="2093" y="20840"/>
                    <a:pt x="2051" y="20945"/>
                  </a:cubicBezTo>
                  <a:cubicBezTo>
                    <a:pt x="1737" y="21719"/>
                    <a:pt x="1256" y="23351"/>
                    <a:pt x="1089" y="24334"/>
                  </a:cubicBezTo>
                  <a:cubicBezTo>
                    <a:pt x="1005" y="24690"/>
                    <a:pt x="900" y="25067"/>
                    <a:pt x="775" y="25422"/>
                  </a:cubicBezTo>
                  <a:cubicBezTo>
                    <a:pt x="565" y="26029"/>
                    <a:pt x="356" y="26552"/>
                    <a:pt x="252" y="26845"/>
                  </a:cubicBezTo>
                  <a:lnTo>
                    <a:pt x="189" y="26992"/>
                  </a:lnTo>
                  <a:cubicBezTo>
                    <a:pt x="189" y="27013"/>
                    <a:pt x="168" y="27055"/>
                    <a:pt x="168" y="27075"/>
                  </a:cubicBezTo>
                  <a:lnTo>
                    <a:pt x="168" y="27096"/>
                  </a:lnTo>
                  <a:cubicBezTo>
                    <a:pt x="168" y="27117"/>
                    <a:pt x="147" y="27159"/>
                    <a:pt x="147" y="27201"/>
                  </a:cubicBezTo>
                  <a:lnTo>
                    <a:pt x="147" y="27264"/>
                  </a:lnTo>
                  <a:cubicBezTo>
                    <a:pt x="147" y="27285"/>
                    <a:pt x="105" y="27327"/>
                    <a:pt x="105" y="27368"/>
                  </a:cubicBezTo>
                  <a:lnTo>
                    <a:pt x="105" y="27410"/>
                  </a:lnTo>
                  <a:cubicBezTo>
                    <a:pt x="105" y="27473"/>
                    <a:pt x="84" y="27494"/>
                    <a:pt x="84" y="27536"/>
                  </a:cubicBezTo>
                  <a:lnTo>
                    <a:pt x="84" y="27599"/>
                  </a:lnTo>
                  <a:cubicBezTo>
                    <a:pt x="84" y="27640"/>
                    <a:pt x="63" y="27703"/>
                    <a:pt x="63" y="27745"/>
                  </a:cubicBezTo>
                  <a:lnTo>
                    <a:pt x="63" y="27787"/>
                  </a:lnTo>
                  <a:cubicBezTo>
                    <a:pt x="63" y="27850"/>
                    <a:pt x="42" y="27912"/>
                    <a:pt x="42" y="27996"/>
                  </a:cubicBezTo>
                  <a:lnTo>
                    <a:pt x="42" y="28038"/>
                  </a:lnTo>
                  <a:cubicBezTo>
                    <a:pt x="42" y="28059"/>
                    <a:pt x="42" y="28122"/>
                    <a:pt x="0" y="28143"/>
                  </a:cubicBezTo>
                  <a:cubicBezTo>
                    <a:pt x="272" y="28310"/>
                    <a:pt x="712" y="28519"/>
                    <a:pt x="1047" y="28519"/>
                  </a:cubicBezTo>
                  <a:cubicBezTo>
                    <a:pt x="1130" y="28519"/>
                    <a:pt x="1214" y="28519"/>
                    <a:pt x="1235" y="28477"/>
                  </a:cubicBezTo>
                  <a:cubicBezTo>
                    <a:pt x="1361" y="28435"/>
                    <a:pt x="1528" y="28373"/>
                    <a:pt x="1653" y="28373"/>
                  </a:cubicBezTo>
                  <a:cubicBezTo>
                    <a:pt x="1988" y="28373"/>
                    <a:pt x="2239" y="28582"/>
                    <a:pt x="2365" y="28687"/>
                  </a:cubicBezTo>
                  <a:lnTo>
                    <a:pt x="2407" y="28749"/>
                  </a:lnTo>
                  <a:cubicBezTo>
                    <a:pt x="2469" y="28770"/>
                    <a:pt x="2574" y="28854"/>
                    <a:pt x="2888" y="29063"/>
                  </a:cubicBezTo>
                  <a:cubicBezTo>
                    <a:pt x="3223" y="29293"/>
                    <a:pt x="3704" y="29607"/>
                    <a:pt x="4185" y="29900"/>
                  </a:cubicBezTo>
                  <a:cubicBezTo>
                    <a:pt x="4332" y="29984"/>
                    <a:pt x="4457" y="30047"/>
                    <a:pt x="4541" y="30109"/>
                  </a:cubicBezTo>
                  <a:cubicBezTo>
                    <a:pt x="4813" y="30298"/>
                    <a:pt x="4980" y="30402"/>
                    <a:pt x="5336" y="30507"/>
                  </a:cubicBezTo>
                  <a:cubicBezTo>
                    <a:pt x="5608" y="30570"/>
                    <a:pt x="6006" y="30674"/>
                    <a:pt x="6633" y="30842"/>
                  </a:cubicBezTo>
                  <a:cubicBezTo>
                    <a:pt x="6905" y="30925"/>
                    <a:pt x="7156" y="30946"/>
                    <a:pt x="7303" y="30946"/>
                  </a:cubicBezTo>
                  <a:cubicBezTo>
                    <a:pt x="7282" y="30842"/>
                    <a:pt x="7282" y="30716"/>
                    <a:pt x="7366" y="30570"/>
                  </a:cubicBezTo>
                  <a:cubicBezTo>
                    <a:pt x="7407" y="30465"/>
                    <a:pt x="7470" y="30402"/>
                    <a:pt x="7575" y="30360"/>
                  </a:cubicBezTo>
                  <a:cubicBezTo>
                    <a:pt x="7596" y="30340"/>
                    <a:pt x="7617" y="30340"/>
                    <a:pt x="7679" y="30319"/>
                  </a:cubicBezTo>
                  <a:cubicBezTo>
                    <a:pt x="7742" y="30298"/>
                    <a:pt x="7826" y="30298"/>
                    <a:pt x="7889" y="30298"/>
                  </a:cubicBezTo>
                  <a:lnTo>
                    <a:pt x="8014" y="30298"/>
                  </a:lnTo>
                  <a:cubicBezTo>
                    <a:pt x="8307" y="30340"/>
                    <a:pt x="8537" y="30549"/>
                    <a:pt x="8767" y="30758"/>
                  </a:cubicBezTo>
                  <a:cubicBezTo>
                    <a:pt x="8935" y="30884"/>
                    <a:pt x="9081" y="31051"/>
                    <a:pt x="9270" y="31156"/>
                  </a:cubicBezTo>
                  <a:cubicBezTo>
                    <a:pt x="9374" y="31197"/>
                    <a:pt x="9479" y="31302"/>
                    <a:pt x="9583" y="31407"/>
                  </a:cubicBezTo>
                  <a:cubicBezTo>
                    <a:pt x="9688" y="31511"/>
                    <a:pt x="9730" y="31637"/>
                    <a:pt x="9793" y="31762"/>
                  </a:cubicBezTo>
                  <a:cubicBezTo>
                    <a:pt x="9814" y="31783"/>
                    <a:pt x="9814" y="31825"/>
                    <a:pt x="9835" y="31867"/>
                  </a:cubicBezTo>
                  <a:lnTo>
                    <a:pt x="9918" y="32013"/>
                  </a:lnTo>
                  <a:cubicBezTo>
                    <a:pt x="9918" y="32013"/>
                    <a:pt x="9981" y="32013"/>
                    <a:pt x="10023" y="31992"/>
                  </a:cubicBezTo>
                  <a:cubicBezTo>
                    <a:pt x="10257" y="31887"/>
                    <a:pt x="10426" y="31847"/>
                    <a:pt x="10599" y="31847"/>
                  </a:cubicBezTo>
                  <a:cubicBezTo>
                    <a:pt x="10735" y="31847"/>
                    <a:pt x="10873" y="31872"/>
                    <a:pt x="11048" y="31909"/>
                  </a:cubicBezTo>
                  <a:cubicBezTo>
                    <a:pt x="11236" y="31930"/>
                    <a:pt x="11467" y="31992"/>
                    <a:pt x="11822" y="32034"/>
                  </a:cubicBezTo>
                  <a:cubicBezTo>
                    <a:pt x="12033" y="32061"/>
                    <a:pt x="12214" y="32072"/>
                    <a:pt x="12381" y="32072"/>
                  </a:cubicBezTo>
                  <a:cubicBezTo>
                    <a:pt x="12612" y="32072"/>
                    <a:pt x="12817" y="32050"/>
                    <a:pt x="13036" y="32013"/>
                  </a:cubicBezTo>
                  <a:cubicBezTo>
                    <a:pt x="13350" y="31992"/>
                    <a:pt x="13768" y="31930"/>
                    <a:pt x="14417" y="31930"/>
                  </a:cubicBezTo>
                  <a:cubicBezTo>
                    <a:pt x="15568" y="31930"/>
                    <a:pt x="17011" y="32348"/>
                    <a:pt x="17576" y="32536"/>
                  </a:cubicBezTo>
                  <a:cubicBezTo>
                    <a:pt x="18309" y="29021"/>
                    <a:pt x="19355" y="23728"/>
                    <a:pt x="19418" y="22744"/>
                  </a:cubicBezTo>
                  <a:lnTo>
                    <a:pt x="19397" y="22744"/>
                  </a:lnTo>
                  <a:cubicBezTo>
                    <a:pt x="19146" y="22640"/>
                    <a:pt x="18622" y="22577"/>
                    <a:pt x="17869" y="22535"/>
                  </a:cubicBezTo>
                  <a:cubicBezTo>
                    <a:pt x="17618" y="22535"/>
                    <a:pt x="17346" y="22514"/>
                    <a:pt x="17032" y="22514"/>
                  </a:cubicBezTo>
                  <a:cubicBezTo>
                    <a:pt x="16593" y="22514"/>
                    <a:pt x="16405" y="22577"/>
                    <a:pt x="16154" y="22681"/>
                  </a:cubicBezTo>
                  <a:cubicBezTo>
                    <a:pt x="16007" y="22723"/>
                    <a:pt x="15861" y="22786"/>
                    <a:pt x="15651" y="22828"/>
                  </a:cubicBezTo>
                  <a:cubicBezTo>
                    <a:pt x="15484" y="22891"/>
                    <a:pt x="15379" y="22891"/>
                    <a:pt x="15275" y="22891"/>
                  </a:cubicBezTo>
                  <a:cubicBezTo>
                    <a:pt x="15233" y="22891"/>
                    <a:pt x="15212" y="22891"/>
                    <a:pt x="15149" y="22849"/>
                  </a:cubicBezTo>
                  <a:cubicBezTo>
                    <a:pt x="15045" y="22828"/>
                    <a:pt x="14961" y="22744"/>
                    <a:pt x="14898" y="22681"/>
                  </a:cubicBezTo>
                  <a:cubicBezTo>
                    <a:pt x="14814" y="22598"/>
                    <a:pt x="14731" y="22514"/>
                    <a:pt x="14542" y="22389"/>
                  </a:cubicBezTo>
                  <a:cubicBezTo>
                    <a:pt x="14501" y="22326"/>
                    <a:pt x="14417" y="22305"/>
                    <a:pt x="14333" y="22263"/>
                  </a:cubicBezTo>
                  <a:cubicBezTo>
                    <a:pt x="13643" y="21865"/>
                    <a:pt x="13496" y="21029"/>
                    <a:pt x="13475" y="20087"/>
                  </a:cubicBezTo>
                  <a:lnTo>
                    <a:pt x="13475" y="19396"/>
                  </a:lnTo>
                  <a:cubicBezTo>
                    <a:pt x="13475" y="19083"/>
                    <a:pt x="13475" y="18748"/>
                    <a:pt x="13454" y="18413"/>
                  </a:cubicBezTo>
                  <a:cubicBezTo>
                    <a:pt x="13392" y="17451"/>
                    <a:pt x="13392" y="17451"/>
                    <a:pt x="13036" y="17199"/>
                  </a:cubicBezTo>
                  <a:cubicBezTo>
                    <a:pt x="12910" y="17137"/>
                    <a:pt x="12722" y="16990"/>
                    <a:pt x="12492" y="16823"/>
                  </a:cubicBezTo>
                  <a:cubicBezTo>
                    <a:pt x="12199" y="16572"/>
                    <a:pt x="12011" y="16467"/>
                    <a:pt x="11927" y="16467"/>
                  </a:cubicBezTo>
                  <a:lnTo>
                    <a:pt x="11885" y="16467"/>
                  </a:lnTo>
                  <a:cubicBezTo>
                    <a:pt x="11827" y="16482"/>
                    <a:pt x="11768" y="16491"/>
                    <a:pt x="11705" y="16491"/>
                  </a:cubicBezTo>
                  <a:cubicBezTo>
                    <a:pt x="11586" y="16491"/>
                    <a:pt x="11448" y="16458"/>
                    <a:pt x="11257" y="16363"/>
                  </a:cubicBezTo>
                  <a:cubicBezTo>
                    <a:pt x="11195" y="16342"/>
                    <a:pt x="11153" y="16321"/>
                    <a:pt x="11132" y="16300"/>
                  </a:cubicBezTo>
                  <a:cubicBezTo>
                    <a:pt x="10964" y="16216"/>
                    <a:pt x="10839" y="16049"/>
                    <a:pt x="10755" y="15839"/>
                  </a:cubicBezTo>
                  <a:cubicBezTo>
                    <a:pt x="10713" y="15630"/>
                    <a:pt x="10755" y="15463"/>
                    <a:pt x="10839" y="15295"/>
                  </a:cubicBezTo>
                  <a:lnTo>
                    <a:pt x="10985" y="14982"/>
                  </a:lnTo>
                  <a:cubicBezTo>
                    <a:pt x="11048" y="14877"/>
                    <a:pt x="11132" y="14772"/>
                    <a:pt x="11153" y="14668"/>
                  </a:cubicBezTo>
                  <a:cubicBezTo>
                    <a:pt x="11299" y="14270"/>
                    <a:pt x="11404" y="14207"/>
                    <a:pt x="11613" y="14124"/>
                  </a:cubicBezTo>
                  <a:cubicBezTo>
                    <a:pt x="11697" y="14103"/>
                    <a:pt x="11822" y="14040"/>
                    <a:pt x="12073" y="13831"/>
                  </a:cubicBezTo>
                  <a:lnTo>
                    <a:pt x="12178" y="13747"/>
                  </a:lnTo>
                  <a:lnTo>
                    <a:pt x="12345" y="14019"/>
                  </a:lnTo>
                  <a:lnTo>
                    <a:pt x="12345" y="14019"/>
                  </a:lnTo>
                  <a:lnTo>
                    <a:pt x="12199" y="13726"/>
                  </a:lnTo>
                  <a:lnTo>
                    <a:pt x="12324" y="13622"/>
                  </a:lnTo>
                  <a:cubicBezTo>
                    <a:pt x="12596" y="13412"/>
                    <a:pt x="12910" y="13203"/>
                    <a:pt x="13245" y="12994"/>
                  </a:cubicBezTo>
                  <a:lnTo>
                    <a:pt x="13454" y="12889"/>
                  </a:lnTo>
                  <a:cubicBezTo>
                    <a:pt x="13538" y="12847"/>
                    <a:pt x="13580" y="12806"/>
                    <a:pt x="13664" y="12764"/>
                  </a:cubicBezTo>
                  <a:cubicBezTo>
                    <a:pt x="13433" y="12764"/>
                    <a:pt x="13141" y="12743"/>
                    <a:pt x="12848" y="12701"/>
                  </a:cubicBezTo>
                  <a:cubicBezTo>
                    <a:pt x="12743" y="12701"/>
                    <a:pt x="12638" y="12680"/>
                    <a:pt x="12534" y="12680"/>
                  </a:cubicBezTo>
                  <a:cubicBezTo>
                    <a:pt x="11760" y="12596"/>
                    <a:pt x="11488" y="12534"/>
                    <a:pt x="11362" y="12262"/>
                  </a:cubicBezTo>
                  <a:cubicBezTo>
                    <a:pt x="11257" y="12052"/>
                    <a:pt x="11299" y="11843"/>
                    <a:pt x="11341" y="11655"/>
                  </a:cubicBezTo>
                  <a:cubicBezTo>
                    <a:pt x="11383" y="11445"/>
                    <a:pt x="11446" y="11194"/>
                    <a:pt x="11362" y="10776"/>
                  </a:cubicBezTo>
                  <a:cubicBezTo>
                    <a:pt x="11257" y="10337"/>
                    <a:pt x="11195" y="10232"/>
                    <a:pt x="11195" y="10190"/>
                  </a:cubicBezTo>
                  <a:lnTo>
                    <a:pt x="11174" y="10190"/>
                  </a:lnTo>
                  <a:cubicBezTo>
                    <a:pt x="10944" y="10148"/>
                    <a:pt x="10672" y="10044"/>
                    <a:pt x="10190" y="9458"/>
                  </a:cubicBezTo>
                  <a:cubicBezTo>
                    <a:pt x="9981" y="9228"/>
                    <a:pt x="9835" y="9081"/>
                    <a:pt x="9730" y="8977"/>
                  </a:cubicBezTo>
                  <a:cubicBezTo>
                    <a:pt x="9479" y="8684"/>
                    <a:pt x="9458" y="8621"/>
                    <a:pt x="9374" y="8412"/>
                  </a:cubicBezTo>
                  <a:cubicBezTo>
                    <a:pt x="9353" y="8349"/>
                    <a:pt x="9291" y="8202"/>
                    <a:pt x="9165" y="7888"/>
                  </a:cubicBezTo>
                  <a:cubicBezTo>
                    <a:pt x="8977" y="7533"/>
                    <a:pt x="8893" y="7240"/>
                    <a:pt x="8956" y="6989"/>
                  </a:cubicBezTo>
                  <a:cubicBezTo>
                    <a:pt x="8998" y="6738"/>
                    <a:pt x="9186" y="6633"/>
                    <a:pt x="9311" y="6570"/>
                  </a:cubicBezTo>
                  <a:cubicBezTo>
                    <a:pt x="9416" y="6508"/>
                    <a:pt x="9521" y="6424"/>
                    <a:pt x="9625" y="6277"/>
                  </a:cubicBezTo>
                  <a:cubicBezTo>
                    <a:pt x="9772" y="6047"/>
                    <a:pt x="9772" y="6047"/>
                    <a:pt x="9625" y="5733"/>
                  </a:cubicBezTo>
                  <a:cubicBezTo>
                    <a:pt x="9521" y="5482"/>
                    <a:pt x="9395" y="5127"/>
                    <a:pt x="9207" y="4520"/>
                  </a:cubicBezTo>
                  <a:cubicBezTo>
                    <a:pt x="8851" y="3181"/>
                    <a:pt x="9814" y="1486"/>
                    <a:pt x="10358" y="712"/>
                  </a:cubicBezTo>
                  <a:cubicBezTo>
                    <a:pt x="9583" y="461"/>
                    <a:pt x="8767" y="230"/>
                    <a:pt x="79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794400" y="1753200"/>
              <a:ext cx="671675" cy="553975"/>
            </a:xfrm>
            <a:custGeom>
              <a:rect b="b" l="l" r="r" t="t"/>
              <a:pathLst>
                <a:path extrusionOk="0" h="22159" w="26867">
                  <a:moveTo>
                    <a:pt x="7324" y="0"/>
                  </a:moveTo>
                  <a:cubicBezTo>
                    <a:pt x="7072" y="0"/>
                    <a:pt x="6968" y="42"/>
                    <a:pt x="6947" y="84"/>
                  </a:cubicBezTo>
                  <a:cubicBezTo>
                    <a:pt x="6759" y="335"/>
                    <a:pt x="5817" y="2511"/>
                    <a:pt x="5399" y="3892"/>
                  </a:cubicBezTo>
                  <a:cubicBezTo>
                    <a:pt x="4938" y="5419"/>
                    <a:pt x="3704" y="7847"/>
                    <a:pt x="2511" y="9416"/>
                  </a:cubicBezTo>
                  <a:cubicBezTo>
                    <a:pt x="1800" y="10378"/>
                    <a:pt x="1737" y="10441"/>
                    <a:pt x="1570" y="10504"/>
                  </a:cubicBezTo>
                  <a:cubicBezTo>
                    <a:pt x="1549" y="10546"/>
                    <a:pt x="1444" y="10567"/>
                    <a:pt x="1046" y="11006"/>
                  </a:cubicBezTo>
                  <a:cubicBezTo>
                    <a:pt x="921" y="11132"/>
                    <a:pt x="795" y="11299"/>
                    <a:pt x="691" y="11404"/>
                  </a:cubicBezTo>
                  <a:cubicBezTo>
                    <a:pt x="754" y="11613"/>
                    <a:pt x="733" y="11864"/>
                    <a:pt x="628" y="12241"/>
                  </a:cubicBezTo>
                  <a:cubicBezTo>
                    <a:pt x="502" y="12701"/>
                    <a:pt x="586" y="12889"/>
                    <a:pt x="607" y="12910"/>
                  </a:cubicBezTo>
                  <a:lnTo>
                    <a:pt x="754" y="13078"/>
                  </a:lnTo>
                  <a:lnTo>
                    <a:pt x="670" y="13538"/>
                  </a:lnTo>
                  <a:lnTo>
                    <a:pt x="398" y="13538"/>
                  </a:lnTo>
                  <a:cubicBezTo>
                    <a:pt x="272" y="13789"/>
                    <a:pt x="105" y="14584"/>
                    <a:pt x="0" y="15484"/>
                  </a:cubicBezTo>
                  <a:lnTo>
                    <a:pt x="21280" y="22158"/>
                  </a:lnTo>
                  <a:cubicBezTo>
                    <a:pt x="21321" y="21740"/>
                    <a:pt x="21405" y="21133"/>
                    <a:pt x="21510" y="20882"/>
                  </a:cubicBezTo>
                  <a:lnTo>
                    <a:pt x="21552" y="20715"/>
                  </a:lnTo>
                  <a:cubicBezTo>
                    <a:pt x="21719" y="20317"/>
                    <a:pt x="22054" y="19480"/>
                    <a:pt x="22263" y="18685"/>
                  </a:cubicBezTo>
                  <a:cubicBezTo>
                    <a:pt x="22284" y="18580"/>
                    <a:pt x="22326" y="18434"/>
                    <a:pt x="22347" y="18329"/>
                  </a:cubicBezTo>
                  <a:cubicBezTo>
                    <a:pt x="22556" y="17325"/>
                    <a:pt x="23121" y="15149"/>
                    <a:pt x="23518" y="14458"/>
                  </a:cubicBezTo>
                  <a:cubicBezTo>
                    <a:pt x="23644" y="14228"/>
                    <a:pt x="23686" y="14019"/>
                    <a:pt x="23686" y="13914"/>
                  </a:cubicBezTo>
                  <a:cubicBezTo>
                    <a:pt x="23435" y="13831"/>
                    <a:pt x="23016" y="13684"/>
                    <a:pt x="22786" y="13329"/>
                  </a:cubicBezTo>
                  <a:cubicBezTo>
                    <a:pt x="22765" y="13287"/>
                    <a:pt x="22702" y="13224"/>
                    <a:pt x="22681" y="13182"/>
                  </a:cubicBezTo>
                  <a:cubicBezTo>
                    <a:pt x="22493" y="12806"/>
                    <a:pt x="22598" y="12534"/>
                    <a:pt x="22661" y="12282"/>
                  </a:cubicBezTo>
                  <a:cubicBezTo>
                    <a:pt x="22681" y="12241"/>
                    <a:pt x="22702" y="12157"/>
                    <a:pt x="22702" y="12073"/>
                  </a:cubicBezTo>
                  <a:cubicBezTo>
                    <a:pt x="22807" y="11592"/>
                    <a:pt x="23414" y="11173"/>
                    <a:pt x="24334" y="10546"/>
                  </a:cubicBezTo>
                  <a:lnTo>
                    <a:pt x="24544" y="10399"/>
                  </a:lnTo>
                  <a:cubicBezTo>
                    <a:pt x="25192" y="9960"/>
                    <a:pt x="25820" y="9562"/>
                    <a:pt x="26636" y="8412"/>
                  </a:cubicBezTo>
                  <a:cubicBezTo>
                    <a:pt x="26866" y="8077"/>
                    <a:pt x="26803" y="7868"/>
                    <a:pt x="26803" y="7826"/>
                  </a:cubicBezTo>
                  <a:cubicBezTo>
                    <a:pt x="26699" y="7344"/>
                    <a:pt x="26029" y="6989"/>
                    <a:pt x="25799" y="6884"/>
                  </a:cubicBezTo>
                  <a:cubicBezTo>
                    <a:pt x="25548" y="6800"/>
                    <a:pt x="21468" y="5629"/>
                    <a:pt x="19041" y="5378"/>
                  </a:cubicBezTo>
                  <a:cubicBezTo>
                    <a:pt x="18936" y="5378"/>
                    <a:pt x="18852" y="5357"/>
                    <a:pt x="18769" y="5357"/>
                  </a:cubicBezTo>
                  <a:cubicBezTo>
                    <a:pt x="18601" y="5357"/>
                    <a:pt x="18434" y="5336"/>
                    <a:pt x="18288" y="5336"/>
                  </a:cubicBezTo>
                  <a:cubicBezTo>
                    <a:pt x="15944" y="5336"/>
                    <a:pt x="14919" y="5043"/>
                    <a:pt x="13538" y="4018"/>
                  </a:cubicBezTo>
                  <a:cubicBezTo>
                    <a:pt x="12847" y="3536"/>
                    <a:pt x="12199" y="3453"/>
                    <a:pt x="11697" y="3453"/>
                  </a:cubicBezTo>
                  <a:lnTo>
                    <a:pt x="10985" y="3453"/>
                  </a:lnTo>
                  <a:cubicBezTo>
                    <a:pt x="10755" y="3453"/>
                    <a:pt x="10588" y="3432"/>
                    <a:pt x="10462" y="3369"/>
                  </a:cubicBezTo>
                  <a:cubicBezTo>
                    <a:pt x="10441" y="3369"/>
                    <a:pt x="10420" y="3348"/>
                    <a:pt x="10357" y="3348"/>
                  </a:cubicBezTo>
                  <a:lnTo>
                    <a:pt x="10337" y="3348"/>
                  </a:lnTo>
                  <a:cubicBezTo>
                    <a:pt x="10316" y="3348"/>
                    <a:pt x="10274" y="3327"/>
                    <a:pt x="10253" y="3327"/>
                  </a:cubicBezTo>
                  <a:cubicBezTo>
                    <a:pt x="10232" y="3327"/>
                    <a:pt x="10232" y="3327"/>
                    <a:pt x="10211" y="3285"/>
                  </a:cubicBezTo>
                  <a:cubicBezTo>
                    <a:pt x="10190" y="3285"/>
                    <a:pt x="10148" y="3264"/>
                    <a:pt x="10127" y="3264"/>
                  </a:cubicBezTo>
                  <a:cubicBezTo>
                    <a:pt x="10106" y="3264"/>
                    <a:pt x="10106" y="3243"/>
                    <a:pt x="10065" y="3243"/>
                  </a:cubicBezTo>
                  <a:cubicBezTo>
                    <a:pt x="10044" y="3243"/>
                    <a:pt x="10023" y="3223"/>
                    <a:pt x="10002" y="3223"/>
                  </a:cubicBezTo>
                  <a:cubicBezTo>
                    <a:pt x="9981" y="3223"/>
                    <a:pt x="9981" y="3181"/>
                    <a:pt x="9939" y="3181"/>
                  </a:cubicBezTo>
                  <a:cubicBezTo>
                    <a:pt x="9918" y="3181"/>
                    <a:pt x="9897" y="3160"/>
                    <a:pt x="9855" y="3139"/>
                  </a:cubicBezTo>
                  <a:cubicBezTo>
                    <a:pt x="9834" y="3139"/>
                    <a:pt x="9813" y="3118"/>
                    <a:pt x="9813" y="3118"/>
                  </a:cubicBezTo>
                  <a:cubicBezTo>
                    <a:pt x="9793" y="3076"/>
                    <a:pt x="9751" y="3076"/>
                    <a:pt x="9730" y="3055"/>
                  </a:cubicBezTo>
                  <a:cubicBezTo>
                    <a:pt x="9709" y="3034"/>
                    <a:pt x="9688" y="3034"/>
                    <a:pt x="9688" y="3013"/>
                  </a:cubicBezTo>
                  <a:cubicBezTo>
                    <a:pt x="9646" y="2971"/>
                    <a:pt x="9625" y="2971"/>
                    <a:pt x="9604" y="2950"/>
                  </a:cubicBezTo>
                  <a:cubicBezTo>
                    <a:pt x="9583" y="2930"/>
                    <a:pt x="9541" y="2930"/>
                    <a:pt x="9541" y="2909"/>
                  </a:cubicBezTo>
                  <a:cubicBezTo>
                    <a:pt x="9521" y="2867"/>
                    <a:pt x="9500" y="2867"/>
                    <a:pt x="9479" y="2846"/>
                  </a:cubicBezTo>
                  <a:cubicBezTo>
                    <a:pt x="9458" y="2825"/>
                    <a:pt x="9416" y="2825"/>
                    <a:pt x="9416" y="2804"/>
                  </a:cubicBezTo>
                  <a:lnTo>
                    <a:pt x="9374" y="2741"/>
                  </a:lnTo>
                  <a:cubicBezTo>
                    <a:pt x="9332" y="2720"/>
                    <a:pt x="9332" y="2699"/>
                    <a:pt x="9311" y="2699"/>
                  </a:cubicBezTo>
                  <a:cubicBezTo>
                    <a:pt x="9290" y="2658"/>
                    <a:pt x="9269" y="2637"/>
                    <a:pt x="9269" y="2616"/>
                  </a:cubicBezTo>
                  <a:cubicBezTo>
                    <a:pt x="9228" y="2595"/>
                    <a:pt x="9228" y="2553"/>
                    <a:pt x="9207" y="2532"/>
                  </a:cubicBezTo>
                  <a:cubicBezTo>
                    <a:pt x="9186" y="2511"/>
                    <a:pt x="9186" y="2490"/>
                    <a:pt x="9165" y="2448"/>
                  </a:cubicBezTo>
                  <a:cubicBezTo>
                    <a:pt x="9123" y="2427"/>
                    <a:pt x="9123" y="2406"/>
                    <a:pt x="9102" y="2386"/>
                  </a:cubicBezTo>
                  <a:cubicBezTo>
                    <a:pt x="9081" y="2344"/>
                    <a:pt x="9081" y="2323"/>
                    <a:pt x="9060" y="2302"/>
                  </a:cubicBezTo>
                  <a:cubicBezTo>
                    <a:pt x="9060" y="2281"/>
                    <a:pt x="9018" y="2239"/>
                    <a:pt x="9018" y="2218"/>
                  </a:cubicBezTo>
                  <a:cubicBezTo>
                    <a:pt x="9018" y="2197"/>
                    <a:pt x="8997" y="2176"/>
                    <a:pt x="8997" y="2114"/>
                  </a:cubicBezTo>
                  <a:cubicBezTo>
                    <a:pt x="8997" y="2093"/>
                    <a:pt x="8977" y="2072"/>
                    <a:pt x="8977" y="2009"/>
                  </a:cubicBezTo>
                  <a:cubicBezTo>
                    <a:pt x="8977" y="1988"/>
                    <a:pt x="8956" y="1925"/>
                    <a:pt x="8956" y="1904"/>
                  </a:cubicBezTo>
                  <a:cubicBezTo>
                    <a:pt x="8956" y="1883"/>
                    <a:pt x="8956" y="1821"/>
                    <a:pt x="8935" y="1800"/>
                  </a:cubicBezTo>
                  <a:lnTo>
                    <a:pt x="8935" y="1695"/>
                  </a:lnTo>
                  <a:lnTo>
                    <a:pt x="8935" y="1590"/>
                  </a:lnTo>
                  <a:lnTo>
                    <a:pt x="8935" y="1549"/>
                  </a:lnTo>
                  <a:cubicBezTo>
                    <a:pt x="8663" y="942"/>
                    <a:pt x="8286" y="293"/>
                    <a:pt x="8119" y="189"/>
                  </a:cubicBezTo>
                  <a:cubicBezTo>
                    <a:pt x="7930" y="84"/>
                    <a:pt x="7596" y="0"/>
                    <a:pt x="73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978000" y="1497400"/>
              <a:ext cx="546125" cy="411700"/>
            </a:xfrm>
            <a:custGeom>
              <a:rect b="b" l="l" r="r" t="t"/>
              <a:pathLst>
                <a:path extrusionOk="0" h="16468" w="21845">
                  <a:moveTo>
                    <a:pt x="7387" y="1"/>
                  </a:moveTo>
                  <a:cubicBezTo>
                    <a:pt x="7282" y="628"/>
                    <a:pt x="7010" y="1884"/>
                    <a:pt x="6382" y="2825"/>
                  </a:cubicBezTo>
                  <a:cubicBezTo>
                    <a:pt x="6361" y="2888"/>
                    <a:pt x="6319" y="2930"/>
                    <a:pt x="6278" y="2993"/>
                  </a:cubicBezTo>
                  <a:cubicBezTo>
                    <a:pt x="6550" y="3035"/>
                    <a:pt x="6654" y="3223"/>
                    <a:pt x="6696" y="3390"/>
                  </a:cubicBezTo>
                  <a:cubicBezTo>
                    <a:pt x="6801" y="3809"/>
                    <a:pt x="6675" y="4018"/>
                    <a:pt x="6550" y="4248"/>
                  </a:cubicBezTo>
                  <a:cubicBezTo>
                    <a:pt x="6424" y="4457"/>
                    <a:pt x="6215" y="4792"/>
                    <a:pt x="5922" y="5587"/>
                  </a:cubicBezTo>
                  <a:cubicBezTo>
                    <a:pt x="5629" y="6361"/>
                    <a:pt x="5336" y="6864"/>
                    <a:pt x="4855" y="6864"/>
                  </a:cubicBezTo>
                  <a:cubicBezTo>
                    <a:pt x="4708" y="6864"/>
                    <a:pt x="4583" y="6843"/>
                    <a:pt x="4457" y="6801"/>
                  </a:cubicBezTo>
                  <a:cubicBezTo>
                    <a:pt x="4269" y="6759"/>
                    <a:pt x="4081" y="6738"/>
                    <a:pt x="3830" y="6738"/>
                  </a:cubicBezTo>
                  <a:cubicBezTo>
                    <a:pt x="3244" y="6738"/>
                    <a:pt x="3139" y="6738"/>
                    <a:pt x="3097" y="6445"/>
                  </a:cubicBezTo>
                  <a:cubicBezTo>
                    <a:pt x="3076" y="6340"/>
                    <a:pt x="3097" y="6131"/>
                    <a:pt x="3327" y="6027"/>
                  </a:cubicBezTo>
                  <a:lnTo>
                    <a:pt x="3348" y="6027"/>
                  </a:lnTo>
                  <a:cubicBezTo>
                    <a:pt x="3285" y="5713"/>
                    <a:pt x="3390" y="5483"/>
                    <a:pt x="3495" y="5273"/>
                  </a:cubicBezTo>
                  <a:cubicBezTo>
                    <a:pt x="3558" y="5085"/>
                    <a:pt x="3704" y="4813"/>
                    <a:pt x="3830" y="4374"/>
                  </a:cubicBezTo>
                  <a:cubicBezTo>
                    <a:pt x="3955" y="3913"/>
                    <a:pt x="4060" y="3558"/>
                    <a:pt x="4332" y="3558"/>
                  </a:cubicBezTo>
                  <a:cubicBezTo>
                    <a:pt x="4436" y="3558"/>
                    <a:pt x="4499" y="3641"/>
                    <a:pt x="4562" y="3704"/>
                  </a:cubicBezTo>
                  <a:cubicBezTo>
                    <a:pt x="4792" y="3537"/>
                    <a:pt x="5085" y="3035"/>
                    <a:pt x="5169" y="2825"/>
                  </a:cubicBezTo>
                  <a:cubicBezTo>
                    <a:pt x="5148" y="2804"/>
                    <a:pt x="5085" y="2763"/>
                    <a:pt x="4959" y="2658"/>
                  </a:cubicBezTo>
                  <a:cubicBezTo>
                    <a:pt x="4876" y="2595"/>
                    <a:pt x="4499" y="2511"/>
                    <a:pt x="4185" y="2449"/>
                  </a:cubicBezTo>
                  <a:cubicBezTo>
                    <a:pt x="3641" y="2344"/>
                    <a:pt x="2888" y="2177"/>
                    <a:pt x="2239" y="1863"/>
                  </a:cubicBezTo>
                  <a:cubicBezTo>
                    <a:pt x="1465" y="1507"/>
                    <a:pt x="1340" y="1298"/>
                    <a:pt x="1151" y="942"/>
                  </a:cubicBezTo>
                  <a:cubicBezTo>
                    <a:pt x="1089" y="817"/>
                    <a:pt x="1005" y="670"/>
                    <a:pt x="837" y="461"/>
                  </a:cubicBezTo>
                  <a:cubicBezTo>
                    <a:pt x="817" y="712"/>
                    <a:pt x="817" y="1214"/>
                    <a:pt x="837" y="1507"/>
                  </a:cubicBezTo>
                  <a:lnTo>
                    <a:pt x="837" y="2030"/>
                  </a:lnTo>
                  <a:cubicBezTo>
                    <a:pt x="837" y="2281"/>
                    <a:pt x="879" y="2470"/>
                    <a:pt x="879" y="2616"/>
                  </a:cubicBezTo>
                  <a:cubicBezTo>
                    <a:pt x="921" y="2972"/>
                    <a:pt x="942" y="3327"/>
                    <a:pt x="817" y="4269"/>
                  </a:cubicBezTo>
                  <a:cubicBezTo>
                    <a:pt x="712" y="5022"/>
                    <a:pt x="733" y="5064"/>
                    <a:pt x="733" y="5106"/>
                  </a:cubicBezTo>
                  <a:cubicBezTo>
                    <a:pt x="775" y="5232"/>
                    <a:pt x="796" y="5378"/>
                    <a:pt x="817" y="5755"/>
                  </a:cubicBezTo>
                  <a:cubicBezTo>
                    <a:pt x="837" y="6215"/>
                    <a:pt x="837" y="6257"/>
                    <a:pt x="879" y="6320"/>
                  </a:cubicBezTo>
                  <a:cubicBezTo>
                    <a:pt x="921" y="6445"/>
                    <a:pt x="984" y="6592"/>
                    <a:pt x="1026" y="7052"/>
                  </a:cubicBezTo>
                  <a:cubicBezTo>
                    <a:pt x="1047" y="7261"/>
                    <a:pt x="1089" y="7533"/>
                    <a:pt x="942" y="7742"/>
                  </a:cubicBezTo>
                  <a:cubicBezTo>
                    <a:pt x="900" y="7826"/>
                    <a:pt x="796" y="7931"/>
                    <a:pt x="607" y="7931"/>
                  </a:cubicBezTo>
                  <a:cubicBezTo>
                    <a:pt x="503" y="7931"/>
                    <a:pt x="398" y="7910"/>
                    <a:pt x="293" y="7847"/>
                  </a:cubicBezTo>
                  <a:cubicBezTo>
                    <a:pt x="210" y="7826"/>
                    <a:pt x="105" y="7805"/>
                    <a:pt x="63" y="7805"/>
                  </a:cubicBezTo>
                  <a:lnTo>
                    <a:pt x="42" y="7805"/>
                  </a:lnTo>
                  <a:cubicBezTo>
                    <a:pt x="0" y="7889"/>
                    <a:pt x="42" y="8224"/>
                    <a:pt x="147" y="8517"/>
                  </a:cubicBezTo>
                  <a:cubicBezTo>
                    <a:pt x="356" y="8642"/>
                    <a:pt x="879" y="8956"/>
                    <a:pt x="1528" y="9312"/>
                  </a:cubicBezTo>
                  <a:cubicBezTo>
                    <a:pt x="2490" y="9793"/>
                    <a:pt x="2574" y="10232"/>
                    <a:pt x="2239" y="11550"/>
                  </a:cubicBezTo>
                  <a:cubicBezTo>
                    <a:pt x="2218" y="11592"/>
                    <a:pt x="2218" y="11676"/>
                    <a:pt x="2218" y="11760"/>
                  </a:cubicBezTo>
                  <a:cubicBezTo>
                    <a:pt x="2156" y="12178"/>
                    <a:pt x="2386" y="12450"/>
                    <a:pt x="2700" y="12659"/>
                  </a:cubicBezTo>
                  <a:cubicBezTo>
                    <a:pt x="2888" y="12806"/>
                    <a:pt x="3118" y="12910"/>
                    <a:pt x="3390" y="13015"/>
                  </a:cubicBezTo>
                  <a:cubicBezTo>
                    <a:pt x="3495" y="13036"/>
                    <a:pt x="3641" y="13057"/>
                    <a:pt x="3746" y="13057"/>
                  </a:cubicBezTo>
                  <a:lnTo>
                    <a:pt x="4478" y="13057"/>
                  </a:lnTo>
                  <a:cubicBezTo>
                    <a:pt x="5064" y="13057"/>
                    <a:pt x="5817" y="13141"/>
                    <a:pt x="6612" y="13747"/>
                  </a:cubicBezTo>
                  <a:cubicBezTo>
                    <a:pt x="7889" y="14710"/>
                    <a:pt x="8809" y="14961"/>
                    <a:pt x="11069" y="14961"/>
                  </a:cubicBezTo>
                  <a:cubicBezTo>
                    <a:pt x="13141" y="14961"/>
                    <a:pt x="17409" y="16154"/>
                    <a:pt x="18455" y="16468"/>
                  </a:cubicBezTo>
                  <a:lnTo>
                    <a:pt x="21845" y="4374"/>
                  </a:lnTo>
                  <a:lnTo>
                    <a:pt x="73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4060050" y="3202675"/>
              <a:ext cx="423725" cy="341600"/>
            </a:xfrm>
            <a:custGeom>
              <a:rect b="b" l="l" r="r" t="t"/>
              <a:pathLst>
                <a:path extrusionOk="0" h="13664" w="16949">
                  <a:moveTo>
                    <a:pt x="6298" y="1"/>
                  </a:moveTo>
                  <a:cubicBezTo>
                    <a:pt x="5566" y="1"/>
                    <a:pt x="4708" y="63"/>
                    <a:pt x="3997" y="105"/>
                  </a:cubicBezTo>
                  <a:cubicBezTo>
                    <a:pt x="3683" y="126"/>
                    <a:pt x="3495" y="168"/>
                    <a:pt x="3411" y="189"/>
                  </a:cubicBezTo>
                  <a:cubicBezTo>
                    <a:pt x="3390" y="398"/>
                    <a:pt x="3306" y="607"/>
                    <a:pt x="3055" y="817"/>
                  </a:cubicBezTo>
                  <a:cubicBezTo>
                    <a:pt x="2762" y="1047"/>
                    <a:pt x="2700" y="1151"/>
                    <a:pt x="2637" y="1235"/>
                  </a:cubicBezTo>
                  <a:cubicBezTo>
                    <a:pt x="2553" y="1340"/>
                    <a:pt x="2469" y="1444"/>
                    <a:pt x="2176" y="1695"/>
                  </a:cubicBezTo>
                  <a:cubicBezTo>
                    <a:pt x="2093" y="1779"/>
                    <a:pt x="2009" y="1842"/>
                    <a:pt x="1967" y="1884"/>
                  </a:cubicBezTo>
                  <a:cubicBezTo>
                    <a:pt x="1695" y="2114"/>
                    <a:pt x="1674" y="2114"/>
                    <a:pt x="1360" y="2198"/>
                  </a:cubicBezTo>
                  <a:cubicBezTo>
                    <a:pt x="1277" y="2219"/>
                    <a:pt x="1151" y="2219"/>
                    <a:pt x="984" y="2281"/>
                  </a:cubicBezTo>
                  <a:cubicBezTo>
                    <a:pt x="879" y="2302"/>
                    <a:pt x="816" y="2323"/>
                    <a:pt x="712" y="2323"/>
                  </a:cubicBezTo>
                  <a:cubicBezTo>
                    <a:pt x="628" y="2323"/>
                    <a:pt x="565" y="2365"/>
                    <a:pt x="503" y="2365"/>
                  </a:cubicBezTo>
                  <a:lnTo>
                    <a:pt x="440" y="2365"/>
                  </a:lnTo>
                  <a:cubicBezTo>
                    <a:pt x="293" y="2386"/>
                    <a:pt x="126" y="2386"/>
                    <a:pt x="0" y="2386"/>
                  </a:cubicBezTo>
                  <a:lnTo>
                    <a:pt x="0" y="2407"/>
                  </a:lnTo>
                  <a:cubicBezTo>
                    <a:pt x="0" y="2407"/>
                    <a:pt x="21" y="2428"/>
                    <a:pt x="21" y="2470"/>
                  </a:cubicBezTo>
                  <a:cubicBezTo>
                    <a:pt x="42" y="2491"/>
                    <a:pt x="42" y="2511"/>
                    <a:pt x="84" y="2532"/>
                  </a:cubicBezTo>
                  <a:lnTo>
                    <a:pt x="105" y="2574"/>
                  </a:lnTo>
                  <a:cubicBezTo>
                    <a:pt x="126" y="2595"/>
                    <a:pt x="147" y="2658"/>
                    <a:pt x="189" y="2679"/>
                  </a:cubicBezTo>
                  <a:lnTo>
                    <a:pt x="189" y="2700"/>
                  </a:lnTo>
                  <a:cubicBezTo>
                    <a:pt x="210" y="2721"/>
                    <a:pt x="231" y="2783"/>
                    <a:pt x="293" y="2804"/>
                  </a:cubicBezTo>
                  <a:lnTo>
                    <a:pt x="314" y="2825"/>
                  </a:lnTo>
                  <a:lnTo>
                    <a:pt x="398" y="2909"/>
                  </a:lnTo>
                  <a:cubicBezTo>
                    <a:pt x="419" y="2909"/>
                    <a:pt x="419" y="2930"/>
                    <a:pt x="440" y="2930"/>
                  </a:cubicBezTo>
                  <a:cubicBezTo>
                    <a:pt x="461" y="2972"/>
                    <a:pt x="524" y="2993"/>
                    <a:pt x="544" y="3014"/>
                  </a:cubicBezTo>
                  <a:cubicBezTo>
                    <a:pt x="565" y="3014"/>
                    <a:pt x="565" y="3035"/>
                    <a:pt x="607" y="3035"/>
                  </a:cubicBezTo>
                  <a:cubicBezTo>
                    <a:pt x="649" y="3076"/>
                    <a:pt x="712" y="3118"/>
                    <a:pt x="775" y="3139"/>
                  </a:cubicBezTo>
                  <a:cubicBezTo>
                    <a:pt x="1130" y="3307"/>
                    <a:pt x="1402" y="3327"/>
                    <a:pt x="1674" y="3348"/>
                  </a:cubicBezTo>
                  <a:cubicBezTo>
                    <a:pt x="2093" y="3390"/>
                    <a:pt x="2511" y="3411"/>
                    <a:pt x="2762" y="4060"/>
                  </a:cubicBezTo>
                  <a:cubicBezTo>
                    <a:pt x="2909" y="4395"/>
                    <a:pt x="3013" y="4708"/>
                    <a:pt x="3076" y="4980"/>
                  </a:cubicBezTo>
                  <a:cubicBezTo>
                    <a:pt x="3181" y="5315"/>
                    <a:pt x="3244" y="5545"/>
                    <a:pt x="3369" y="5692"/>
                  </a:cubicBezTo>
                  <a:cubicBezTo>
                    <a:pt x="3495" y="5859"/>
                    <a:pt x="4332" y="6278"/>
                    <a:pt x="4729" y="6487"/>
                  </a:cubicBezTo>
                  <a:cubicBezTo>
                    <a:pt x="5064" y="6654"/>
                    <a:pt x="5252" y="6759"/>
                    <a:pt x="5336" y="6843"/>
                  </a:cubicBezTo>
                  <a:lnTo>
                    <a:pt x="5357" y="6864"/>
                  </a:lnTo>
                  <a:cubicBezTo>
                    <a:pt x="5650" y="7073"/>
                    <a:pt x="6361" y="7596"/>
                    <a:pt x="6738" y="8370"/>
                  </a:cubicBezTo>
                  <a:cubicBezTo>
                    <a:pt x="6822" y="8537"/>
                    <a:pt x="6884" y="8663"/>
                    <a:pt x="6926" y="8768"/>
                  </a:cubicBezTo>
                  <a:cubicBezTo>
                    <a:pt x="7052" y="9081"/>
                    <a:pt x="7094" y="9144"/>
                    <a:pt x="7679" y="9709"/>
                  </a:cubicBezTo>
                  <a:cubicBezTo>
                    <a:pt x="7993" y="10002"/>
                    <a:pt x="8140" y="10044"/>
                    <a:pt x="8286" y="10107"/>
                  </a:cubicBezTo>
                  <a:cubicBezTo>
                    <a:pt x="8600" y="10211"/>
                    <a:pt x="8767" y="10316"/>
                    <a:pt x="9039" y="11048"/>
                  </a:cubicBezTo>
                  <a:cubicBezTo>
                    <a:pt x="9521" y="12199"/>
                    <a:pt x="9521" y="12220"/>
                    <a:pt x="9751" y="13141"/>
                  </a:cubicBezTo>
                  <a:cubicBezTo>
                    <a:pt x="9772" y="13182"/>
                    <a:pt x="9772" y="13266"/>
                    <a:pt x="9814" y="13329"/>
                  </a:cubicBezTo>
                  <a:cubicBezTo>
                    <a:pt x="9814" y="13350"/>
                    <a:pt x="9814" y="13350"/>
                    <a:pt x="9835" y="13371"/>
                  </a:cubicBezTo>
                  <a:cubicBezTo>
                    <a:pt x="9835" y="13392"/>
                    <a:pt x="9855" y="13454"/>
                    <a:pt x="9855" y="13475"/>
                  </a:cubicBezTo>
                  <a:cubicBezTo>
                    <a:pt x="9855" y="13496"/>
                    <a:pt x="9855" y="13496"/>
                    <a:pt x="9876" y="13538"/>
                  </a:cubicBezTo>
                  <a:cubicBezTo>
                    <a:pt x="9876" y="13559"/>
                    <a:pt x="9918" y="13580"/>
                    <a:pt x="9918" y="13601"/>
                  </a:cubicBezTo>
                  <a:cubicBezTo>
                    <a:pt x="9918" y="13643"/>
                    <a:pt x="9918" y="13643"/>
                    <a:pt x="9939" y="13643"/>
                  </a:cubicBezTo>
                  <a:lnTo>
                    <a:pt x="9939" y="13664"/>
                  </a:lnTo>
                  <a:cubicBezTo>
                    <a:pt x="10044" y="13224"/>
                    <a:pt x="10148" y="12827"/>
                    <a:pt x="10127" y="12659"/>
                  </a:cubicBezTo>
                  <a:lnTo>
                    <a:pt x="10127" y="12597"/>
                  </a:lnTo>
                  <a:cubicBezTo>
                    <a:pt x="10086" y="12115"/>
                    <a:pt x="10044" y="11383"/>
                    <a:pt x="10399" y="10923"/>
                  </a:cubicBezTo>
                  <a:cubicBezTo>
                    <a:pt x="10504" y="10755"/>
                    <a:pt x="10671" y="10713"/>
                    <a:pt x="10860" y="10713"/>
                  </a:cubicBezTo>
                  <a:cubicBezTo>
                    <a:pt x="11090" y="10713"/>
                    <a:pt x="11320" y="10839"/>
                    <a:pt x="11550" y="10965"/>
                  </a:cubicBezTo>
                  <a:cubicBezTo>
                    <a:pt x="11697" y="11048"/>
                    <a:pt x="11843" y="11132"/>
                    <a:pt x="11948" y="11153"/>
                  </a:cubicBezTo>
                  <a:cubicBezTo>
                    <a:pt x="12115" y="11153"/>
                    <a:pt x="12324" y="10316"/>
                    <a:pt x="12429" y="9981"/>
                  </a:cubicBezTo>
                  <a:lnTo>
                    <a:pt x="12450" y="9835"/>
                  </a:lnTo>
                  <a:cubicBezTo>
                    <a:pt x="12534" y="9500"/>
                    <a:pt x="12596" y="9186"/>
                    <a:pt x="12889" y="9186"/>
                  </a:cubicBezTo>
                  <a:cubicBezTo>
                    <a:pt x="12994" y="9186"/>
                    <a:pt x="13057" y="9249"/>
                    <a:pt x="13099" y="9270"/>
                  </a:cubicBezTo>
                  <a:cubicBezTo>
                    <a:pt x="13182" y="9312"/>
                    <a:pt x="13224" y="9374"/>
                    <a:pt x="13392" y="9374"/>
                  </a:cubicBezTo>
                  <a:cubicBezTo>
                    <a:pt x="13747" y="9374"/>
                    <a:pt x="14145" y="9165"/>
                    <a:pt x="14584" y="8935"/>
                  </a:cubicBezTo>
                  <a:cubicBezTo>
                    <a:pt x="14731" y="8851"/>
                    <a:pt x="14877" y="8768"/>
                    <a:pt x="15003" y="8726"/>
                  </a:cubicBezTo>
                  <a:cubicBezTo>
                    <a:pt x="15254" y="8621"/>
                    <a:pt x="15275" y="8558"/>
                    <a:pt x="15212" y="7617"/>
                  </a:cubicBezTo>
                  <a:cubicBezTo>
                    <a:pt x="15191" y="7303"/>
                    <a:pt x="15191" y="6947"/>
                    <a:pt x="15170" y="6487"/>
                  </a:cubicBezTo>
                  <a:cubicBezTo>
                    <a:pt x="15065" y="5001"/>
                    <a:pt x="16258" y="4248"/>
                    <a:pt x="16949" y="3809"/>
                  </a:cubicBezTo>
                  <a:cubicBezTo>
                    <a:pt x="16886" y="3767"/>
                    <a:pt x="16844" y="3725"/>
                    <a:pt x="16781" y="3662"/>
                  </a:cubicBezTo>
                  <a:cubicBezTo>
                    <a:pt x="16760" y="3662"/>
                    <a:pt x="16760" y="3641"/>
                    <a:pt x="16739" y="3641"/>
                  </a:cubicBezTo>
                  <a:cubicBezTo>
                    <a:pt x="16677" y="3599"/>
                    <a:pt x="16593" y="3558"/>
                    <a:pt x="16530" y="3516"/>
                  </a:cubicBezTo>
                  <a:cubicBezTo>
                    <a:pt x="16446" y="3453"/>
                    <a:pt x="16363" y="3411"/>
                    <a:pt x="16300" y="3390"/>
                  </a:cubicBezTo>
                  <a:cubicBezTo>
                    <a:pt x="16258" y="3390"/>
                    <a:pt x="16258" y="3348"/>
                    <a:pt x="16237" y="3348"/>
                  </a:cubicBezTo>
                  <a:cubicBezTo>
                    <a:pt x="16070" y="3244"/>
                    <a:pt x="15902" y="3181"/>
                    <a:pt x="15693" y="3055"/>
                  </a:cubicBezTo>
                  <a:cubicBezTo>
                    <a:pt x="15651" y="3055"/>
                    <a:pt x="15630" y="3035"/>
                    <a:pt x="15630" y="3035"/>
                  </a:cubicBezTo>
                  <a:cubicBezTo>
                    <a:pt x="15442" y="2951"/>
                    <a:pt x="15233" y="2846"/>
                    <a:pt x="15024" y="2783"/>
                  </a:cubicBezTo>
                  <a:cubicBezTo>
                    <a:pt x="15003" y="2783"/>
                    <a:pt x="14982" y="2742"/>
                    <a:pt x="14961" y="2742"/>
                  </a:cubicBezTo>
                  <a:cubicBezTo>
                    <a:pt x="14856" y="2721"/>
                    <a:pt x="14752" y="2679"/>
                    <a:pt x="14647" y="2637"/>
                  </a:cubicBezTo>
                  <a:cubicBezTo>
                    <a:pt x="13852" y="2428"/>
                    <a:pt x="13622" y="2281"/>
                    <a:pt x="13559" y="1695"/>
                  </a:cubicBezTo>
                  <a:cubicBezTo>
                    <a:pt x="13559" y="1549"/>
                    <a:pt x="13538" y="1382"/>
                    <a:pt x="13392" y="1110"/>
                  </a:cubicBezTo>
                  <a:cubicBezTo>
                    <a:pt x="13182" y="754"/>
                    <a:pt x="13099" y="754"/>
                    <a:pt x="13036" y="754"/>
                  </a:cubicBezTo>
                  <a:cubicBezTo>
                    <a:pt x="12994" y="754"/>
                    <a:pt x="12910" y="796"/>
                    <a:pt x="12806" y="817"/>
                  </a:cubicBezTo>
                  <a:cubicBezTo>
                    <a:pt x="12659" y="882"/>
                    <a:pt x="12486" y="935"/>
                    <a:pt x="12278" y="935"/>
                  </a:cubicBezTo>
                  <a:cubicBezTo>
                    <a:pt x="12220" y="935"/>
                    <a:pt x="12158" y="930"/>
                    <a:pt x="12094" y="921"/>
                  </a:cubicBezTo>
                  <a:cubicBezTo>
                    <a:pt x="12007" y="899"/>
                    <a:pt x="11937" y="890"/>
                    <a:pt x="11875" y="890"/>
                  </a:cubicBezTo>
                  <a:cubicBezTo>
                    <a:pt x="11760" y="890"/>
                    <a:pt x="11673" y="922"/>
                    <a:pt x="11550" y="963"/>
                  </a:cubicBezTo>
                  <a:cubicBezTo>
                    <a:pt x="11362" y="1047"/>
                    <a:pt x="11111" y="1172"/>
                    <a:pt x="10525" y="1235"/>
                  </a:cubicBezTo>
                  <a:cubicBezTo>
                    <a:pt x="10316" y="1256"/>
                    <a:pt x="10169" y="1277"/>
                    <a:pt x="10044" y="1319"/>
                  </a:cubicBezTo>
                  <a:cubicBezTo>
                    <a:pt x="9855" y="1340"/>
                    <a:pt x="9730" y="1361"/>
                    <a:pt x="9583" y="1361"/>
                  </a:cubicBezTo>
                  <a:cubicBezTo>
                    <a:pt x="9165" y="1361"/>
                    <a:pt x="8956" y="1130"/>
                    <a:pt x="8600" y="607"/>
                  </a:cubicBezTo>
                  <a:cubicBezTo>
                    <a:pt x="8286" y="168"/>
                    <a:pt x="8202" y="168"/>
                    <a:pt x="8182" y="168"/>
                  </a:cubicBezTo>
                  <a:lnTo>
                    <a:pt x="7889" y="168"/>
                  </a:lnTo>
                  <a:cubicBezTo>
                    <a:pt x="7826" y="168"/>
                    <a:pt x="7742" y="126"/>
                    <a:pt x="7658" y="105"/>
                  </a:cubicBezTo>
                  <a:cubicBezTo>
                    <a:pt x="7449" y="63"/>
                    <a:pt x="6947" y="1"/>
                    <a:pt x="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3867025" y="3261775"/>
              <a:ext cx="434200" cy="458275"/>
            </a:xfrm>
            <a:custGeom>
              <a:rect b="b" l="l" r="r" t="t"/>
              <a:pathLst>
                <a:path extrusionOk="0" h="18331" w="17368">
                  <a:moveTo>
                    <a:pt x="6926" y="1"/>
                  </a:moveTo>
                  <a:cubicBezTo>
                    <a:pt x="6884" y="1"/>
                    <a:pt x="6822" y="22"/>
                    <a:pt x="6738" y="22"/>
                  </a:cubicBezTo>
                  <a:cubicBezTo>
                    <a:pt x="6592" y="85"/>
                    <a:pt x="6382" y="127"/>
                    <a:pt x="6110" y="127"/>
                  </a:cubicBezTo>
                  <a:cubicBezTo>
                    <a:pt x="6006" y="127"/>
                    <a:pt x="5901" y="127"/>
                    <a:pt x="5776" y="106"/>
                  </a:cubicBezTo>
                  <a:cubicBezTo>
                    <a:pt x="5692" y="106"/>
                    <a:pt x="5629" y="64"/>
                    <a:pt x="5545" y="64"/>
                  </a:cubicBezTo>
                  <a:cubicBezTo>
                    <a:pt x="5357" y="53"/>
                    <a:pt x="5179" y="48"/>
                    <a:pt x="5033" y="48"/>
                  </a:cubicBezTo>
                  <a:cubicBezTo>
                    <a:pt x="4886" y="48"/>
                    <a:pt x="4771" y="53"/>
                    <a:pt x="4708" y="64"/>
                  </a:cubicBezTo>
                  <a:lnTo>
                    <a:pt x="4688" y="106"/>
                  </a:lnTo>
                  <a:cubicBezTo>
                    <a:pt x="4646" y="127"/>
                    <a:pt x="4625" y="147"/>
                    <a:pt x="4625" y="189"/>
                  </a:cubicBezTo>
                  <a:lnTo>
                    <a:pt x="4541" y="252"/>
                  </a:lnTo>
                  <a:lnTo>
                    <a:pt x="4499" y="315"/>
                  </a:lnTo>
                  <a:lnTo>
                    <a:pt x="4415" y="399"/>
                  </a:lnTo>
                  <a:lnTo>
                    <a:pt x="4395" y="419"/>
                  </a:lnTo>
                  <a:cubicBezTo>
                    <a:pt x="4374" y="440"/>
                    <a:pt x="4311" y="461"/>
                    <a:pt x="4290" y="503"/>
                  </a:cubicBezTo>
                  <a:lnTo>
                    <a:pt x="4269" y="503"/>
                  </a:lnTo>
                  <a:cubicBezTo>
                    <a:pt x="4206" y="524"/>
                    <a:pt x="4185" y="545"/>
                    <a:pt x="4123" y="545"/>
                  </a:cubicBezTo>
                  <a:lnTo>
                    <a:pt x="4102" y="545"/>
                  </a:lnTo>
                  <a:cubicBezTo>
                    <a:pt x="4060" y="566"/>
                    <a:pt x="4018" y="566"/>
                    <a:pt x="3976" y="608"/>
                  </a:cubicBezTo>
                  <a:lnTo>
                    <a:pt x="3955" y="608"/>
                  </a:lnTo>
                  <a:cubicBezTo>
                    <a:pt x="3892" y="608"/>
                    <a:pt x="3871" y="629"/>
                    <a:pt x="3809" y="629"/>
                  </a:cubicBezTo>
                  <a:lnTo>
                    <a:pt x="3348" y="629"/>
                  </a:lnTo>
                  <a:cubicBezTo>
                    <a:pt x="3289" y="627"/>
                    <a:pt x="3224" y="626"/>
                    <a:pt x="3154" y="626"/>
                  </a:cubicBezTo>
                  <a:cubicBezTo>
                    <a:pt x="2298" y="626"/>
                    <a:pt x="755" y="740"/>
                    <a:pt x="1" y="817"/>
                  </a:cubicBezTo>
                  <a:cubicBezTo>
                    <a:pt x="314" y="1487"/>
                    <a:pt x="838" y="2721"/>
                    <a:pt x="984" y="3286"/>
                  </a:cubicBezTo>
                  <a:lnTo>
                    <a:pt x="1047" y="3474"/>
                  </a:lnTo>
                  <a:cubicBezTo>
                    <a:pt x="1172" y="3976"/>
                    <a:pt x="1172" y="3997"/>
                    <a:pt x="1382" y="5441"/>
                  </a:cubicBezTo>
                  <a:lnTo>
                    <a:pt x="1465" y="6048"/>
                  </a:lnTo>
                  <a:cubicBezTo>
                    <a:pt x="1654" y="7241"/>
                    <a:pt x="1675" y="7261"/>
                    <a:pt x="1800" y="7450"/>
                  </a:cubicBezTo>
                  <a:cubicBezTo>
                    <a:pt x="1926" y="7638"/>
                    <a:pt x="2177" y="7952"/>
                    <a:pt x="2616" y="8935"/>
                  </a:cubicBezTo>
                  <a:cubicBezTo>
                    <a:pt x="2930" y="9647"/>
                    <a:pt x="3076" y="9982"/>
                    <a:pt x="3181" y="10191"/>
                  </a:cubicBezTo>
                  <a:cubicBezTo>
                    <a:pt x="3327" y="10484"/>
                    <a:pt x="3348" y="10526"/>
                    <a:pt x="3390" y="10818"/>
                  </a:cubicBezTo>
                  <a:cubicBezTo>
                    <a:pt x="3432" y="10986"/>
                    <a:pt x="3453" y="11195"/>
                    <a:pt x="3537" y="11614"/>
                  </a:cubicBezTo>
                  <a:cubicBezTo>
                    <a:pt x="3746" y="12660"/>
                    <a:pt x="3537" y="13015"/>
                    <a:pt x="3181" y="13497"/>
                  </a:cubicBezTo>
                  <a:cubicBezTo>
                    <a:pt x="2972" y="13811"/>
                    <a:pt x="2721" y="14145"/>
                    <a:pt x="2532" y="14982"/>
                  </a:cubicBezTo>
                  <a:cubicBezTo>
                    <a:pt x="2323" y="15945"/>
                    <a:pt x="2449" y="16008"/>
                    <a:pt x="2972" y="16238"/>
                  </a:cubicBezTo>
                  <a:cubicBezTo>
                    <a:pt x="3327" y="16405"/>
                    <a:pt x="3788" y="16614"/>
                    <a:pt x="4206" y="17158"/>
                  </a:cubicBezTo>
                  <a:cubicBezTo>
                    <a:pt x="4415" y="17451"/>
                    <a:pt x="4541" y="17598"/>
                    <a:pt x="4625" y="17681"/>
                  </a:cubicBezTo>
                  <a:cubicBezTo>
                    <a:pt x="4729" y="17723"/>
                    <a:pt x="4834" y="17891"/>
                    <a:pt x="4855" y="18016"/>
                  </a:cubicBezTo>
                  <a:lnTo>
                    <a:pt x="5001" y="18016"/>
                  </a:lnTo>
                  <a:cubicBezTo>
                    <a:pt x="5211" y="18037"/>
                    <a:pt x="5524" y="18079"/>
                    <a:pt x="6048" y="18205"/>
                  </a:cubicBezTo>
                  <a:cubicBezTo>
                    <a:pt x="6299" y="18288"/>
                    <a:pt x="6487" y="18309"/>
                    <a:pt x="6571" y="18330"/>
                  </a:cubicBezTo>
                  <a:cubicBezTo>
                    <a:pt x="6633" y="18288"/>
                    <a:pt x="6738" y="18246"/>
                    <a:pt x="6926" y="18246"/>
                  </a:cubicBezTo>
                  <a:lnTo>
                    <a:pt x="7408" y="18246"/>
                  </a:lnTo>
                  <a:cubicBezTo>
                    <a:pt x="7617" y="18246"/>
                    <a:pt x="7659" y="18225"/>
                    <a:pt x="7826" y="18121"/>
                  </a:cubicBezTo>
                  <a:cubicBezTo>
                    <a:pt x="7847" y="18100"/>
                    <a:pt x="7868" y="18100"/>
                    <a:pt x="7889" y="18079"/>
                  </a:cubicBezTo>
                  <a:cubicBezTo>
                    <a:pt x="8077" y="17933"/>
                    <a:pt x="8391" y="17765"/>
                    <a:pt x="9081" y="17514"/>
                  </a:cubicBezTo>
                  <a:cubicBezTo>
                    <a:pt x="9563" y="17368"/>
                    <a:pt x="9814" y="17305"/>
                    <a:pt x="9960" y="17305"/>
                  </a:cubicBezTo>
                  <a:cubicBezTo>
                    <a:pt x="10149" y="17305"/>
                    <a:pt x="10274" y="17388"/>
                    <a:pt x="10379" y="17472"/>
                  </a:cubicBezTo>
                  <a:cubicBezTo>
                    <a:pt x="10546" y="17577"/>
                    <a:pt x="10776" y="17786"/>
                    <a:pt x="11613" y="17974"/>
                  </a:cubicBezTo>
                  <a:lnTo>
                    <a:pt x="11697" y="17995"/>
                  </a:lnTo>
                  <a:cubicBezTo>
                    <a:pt x="12262" y="18142"/>
                    <a:pt x="12597" y="18225"/>
                    <a:pt x="12764" y="18225"/>
                  </a:cubicBezTo>
                  <a:cubicBezTo>
                    <a:pt x="12848" y="18225"/>
                    <a:pt x="12869" y="18225"/>
                    <a:pt x="12994" y="18100"/>
                  </a:cubicBezTo>
                  <a:cubicBezTo>
                    <a:pt x="13162" y="17933"/>
                    <a:pt x="13413" y="17723"/>
                    <a:pt x="14019" y="17409"/>
                  </a:cubicBezTo>
                  <a:cubicBezTo>
                    <a:pt x="14271" y="17284"/>
                    <a:pt x="14438" y="17200"/>
                    <a:pt x="14563" y="17137"/>
                  </a:cubicBezTo>
                  <a:cubicBezTo>
                    <a:pt x="14563" y="16886"/>
                    <a:pt x="14731" y="16761"/>
                    <a:pt x="14794" y="16677"/>
                  </a:cubicBezTo>
                  <a:lnTo>
                    <a:pt x="14856" y="16635"/>
                  </a:lnTo>
                  <a:cubicBezTo>
                    <a:pt x="15107" y="16363"/>
                    <a:pt x="15296" y="16175"/>
                    <a:pt x="15610" y="16175"/>
                  </a:cubicBezTo>
                  <a:cubicBezTo>
                    <a:pt x="15819" y="16175"/>
                    <a:pt x="16049" y="16259"/>
                    <a:pt x="16405" y="16384"/>
                  </a:cubicBezTo>
                  <a:cubicBezTo>
                    <a:pt x="16426" y="16384"/>
                    <a:pt x="16447" y="16426"/>
                    <a:pt x="16467" y="16426"/>
                  </a:cubicBezTo>
                  <a:cubicBezTo>
                    <a:pt x="16509" y="16133"/>
                    <a:pt x="16572" y="15798"/>
                    <a:pt x="16677" y="15505"/>
                  </a:cubicBezTo>
                  <a:cubicBezTo>
                    <a:pt x="16781" y="15212"/>
                    <a:pt x="16781" y="15171"/>
                    <a:pt x="16760" y="15066"/>
                  </a:cubicBezTo>
                  <a:cubicBezTo>
                    <a:pt x="16760" y="14982"/>
                    <a:pt x="16740" y="14899"/>
                    <a:pt x="16740" y="14794"/>
                  </a:cubicBezTo>
                  <a:cubicBezTo>
                    <a:pt x="16740" y="14459"/>
                    <a:pt x="16781" y="13936"/>
                    <a:pt x="17137" y="13434"/>
                  </a:cubicBezTo>
                  <a:cubicBezTo>
                    <a:pt x="17137" y="13371"/>
                    <a:pt x="17263" y="12911"/>
                    <a:pt x="17367" y="12095"/>
                  </a:cubicBezTo>
                  <a:lnTo>
                    <a:pt x="17367" y="12074"/>
                  </a:lnTo>
                  <a:cubicBezTo>
                    <a:pt x="17346" y="12053"/>
                    <a:pt x="17346" y="12032"/>
                    <a:pt x="17304" y="12032"/>
                  </a:cubicBezTo>
                  <a:cubicBezTo>
                    <a:pt x="17179" y="11865"/>
                    <a:pt x="17032" y="11572"/>
                    <a:pt x="16886" y="11049"/>
                  </a:cubicBezTo>
                  <a:cubicBezTo>
                    <a:pt x="16698" y="10170"/>
                    <a:pt x="16698" y="10170"/>
                    <a:pt x="16237" y="9040"/>
                  </a:cubicBezTo>
                  <a:cubicBezTo>
                    <a:pt x="16028" y="8517"/>
                    <a:pt x="15986" y="8517"/>
                    <a:pt x="15840" y="8475"/>
                  </a:cubicBezTo>
                  <a:cubicBezTo>
                    <a:pt x="15693" y="8412"/>
                    <a:pt x="15421" y="8329"/>
                    <a:pt x="15045" y="7973"/>
                  </a:cubicBezTo>
                  <a:cubicBezTo>
                    <a:pt x="14417" y="7345"/>
                    <a:pt x="14333" y="7241"/>
                    <a:pt x="14145" y="6822"/>
                  </a:cubicBezTo>
                  <a:lnTo>
                    <a:pt x="13957" y="6445"/>
                  </a:lnTo>
                  <a:cubicBezTo>
                    <a:pt x="13643" y="5797"/>
                    <a:pt x="12994" y="5336"/>
                    <a:pt x="12764" y="5169"/>
                  </a:cubicBezTo>
                  <a:lnTo>
                    <a:pt x="12743" y="5148"/>
                  </a:lnTo>
                  <a:cubicBezTo>
                    <a:pt x="12680" y="5085"/>
                    <a:pt x="12429" y="4960"/>
                    <a:pt x="12178" y="4855"/>
                  </a:cubicBezTo>
                  <a:cubicBezTo>
                    <a:pt x="11425" y="4458"/>
                    <a:pt x="10818" y="4144"/>
                    <a:pt x="10651" y="3893"/>
                  </a:cubicBezTo>
                  <a:cubicBezTo>
                    <a:pt x="10441" y="3621"/>
                    <a:pt x="10358" y="3307"/>
                    <a:pt x="10232" y="2930"/>
                  </a:cubicBezTo>
                  <a:cubicBezTo>
                    <a:pt x="10149" y="2679"/>
                    <a:pt x="10065" y="2407"/>
                    <a:pt x="9939" y="2093"/>
                  </a:cubicBezTo>
                  <a:cubicBezTo>
                    <a:pt x="9835" y="1800"/>
                    <a:pt x="9709" y="1800"/>
                    <a:pt x="9291" y="1779"/>
                  </a:cubicBezTo>
                  <a:cubicBezTo>
                    <a:pt x="8998" y="1738"/>
                    <a:pt x="8621" y="1717"/>
                    <a:pt x="8203" y="1507"/>
                  </a:cubicBezTo>
                  <a:cubicBezTo>
                    <a:pt x="7449" y="1152"/>
                    <a:pt x="7219" y="587"/>
                    <a:pt x="7052" y="231"/>
                  </a:cubicBezTo>
                  <a:cubicBezTo>
                    <a:pt x="7010" y="127"/>
                    <a:pt x="6989" y="43"/>
                    <a:pt x="6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3093375" y="3153500"/>
              <a:ext cx="392350" cy="375100"/>
            </a:xfrm>
            <a:custGeom>
              <a:rect b="b" l="l" r="r" t="t"/>
              <a:pathLst>
                <a:path extrusionOk="0" h="15004" w="15694">
                  <a:moveTo>
                    <a:pt x="3913" y="1"/>
                  </a:moveTo>
                  <a:cubicBezTo>
                    <a:pt x="3725" y="1"/>
                    <a:pt x="3411" y="84"/>
                    <a:pt x="2909" y="210"/>
                  </a:cubicBezTo>
                  <a:cubicBezTo>
                    <a:pt x="2783" y="252"/>
                    <a:pt x="2658" y="294"/>
                    <a:pt x="2511" y="315"/>
                  </a:cubicBezTo>
                  <a:cubicBezTo>
                    <a:pt x="2490" y="315"/>
                    <a:pt x="2470" y="356"/>
                    <a:pt x="2449" y="356"/>
                  </a:cubicBezTo>
                  <a:cubicBezTo>
                    <a:pt x="2302" y="377"/>
                    <a:pt x="2198" y="398"/>
                    <a:pt x="2072" y="461"/>
                  </a:cubicBezTo>
                  <a:cubicBezTo>
                    <a:pt x="1946" y="482"/>
                    <a:pt x="1821" y="503"/>
                    <a:pt x="1716" y="566"/>
                  </a:cubicBezTo>
                  <a:cubicBezTo>
                    <a:pt x="1674" y="566"/>
                    <a:pt x="1654" y="587"/>
                    <a:pt x="1633" y="587"/>
                  </a:cubicBezTo>
                  <a:lnTo>
                    <a:pt x="1319" y="670"/>
                  </a:lnTo>
                  <a:cubicBezTo>
                    <a:pt x="1298" y="670"/>
                    <a:pt x="1256" y="670"/>
                    <a:pt x="1256" y="691"/>
                  </a:cubicBezTo>
                  <a:lnTo>
                    <a:pt x="942" y="775"/>
                  </a:lnTo>
                  <a:cubicBezTo>
                    <a:pt x="921" y="775"/>
                    <a:pt x="900" y="796"/>
                    <a:pt x="838" y="796"/>
                  </a:cubicBezTo>
                  <a:cubicBezTo>
                    <a:pt x="775" y="817"/>
                    <a:pt x="691" y="817"/>
                    <a:pt x="628" y="859"/>
                  </a:cubicBezTo>
                  <a:cubicBezTo>
                    <a:pt x="607" y="859"/>
                    <a:pt x="566" y="880"/>
                    <a:pt x="524" y="880"/>
                  </a:cubicBezTo>
                  <a:cubicBezTo>
                    <a:pt x="461" y="900"/>
                    <a:pt x="377" y="900"/>
                    <a:pt x="294" y="921"/>
                  </a:cubicBezTo>
                  <a:cubicBezTo>
                    <a:pt x="273" y="921"/>
                    <a:pt x="252" y="963"/>
                    <a:pt x="210" y="963"/>
                  </a:cubicBezTo>
                  <a:cubicBezTo>
                    <a:pt x="168" y="963"/>
                    <a:pt x="105" y="984"/>
                    <a:pt x="63" y="984"/>
                  </a:cubicBezTo>
                  <a:lnTo>
                    <a:pt x="1" y="984"/>
                  </a:lnTo>
                  <a:lnTo>
                    <a:pt x="84" y="1319"/>
                  </a:lnTo>
                  <a:lnTo>
                    <a:pt x="712" y="12492"/>
                  </a:lnTo>
                  <a:cubicBezTo>
                    <a:pt x="838" y="12492"/>
                    <a:pt x="984" y="12471"/>
                    <a:pt x="1110" y="12471"/>
                  </a:cubicBezTo>
                  <a:cubicBezTo>
                    <a:pt x="1570" y="12429"/>
                    <a:pt x="1926" y="12429"/>
                    <a:pt x="2156" y="12429"/>
                  </a:cubicBezTo>
                  <a:lnTo>
                    <a:pt x="2260" y="12429"/>
                  </a:lnTo>
                  <a:cubicBezTo>
                    <a:pt x="2616" y="12429"/>
                    <a:pt x="2867" y="12429"/>
                    <a:pt x="2909" y="12743"/>
                  </a:cubicBezTo>
                  <a:cubicBezTo>
                    <a:pt x="2972" y="13036"/>
                    <a:pt x="2763" y="13162"/>
                    <a:pt x="2595" y="13245"/>
                  </a:cubicBezTo>
                  <a:cubicBezTo>
                    <a:pt x="2553" y="13266"/>
                    <a:pt x="2386" y="13371"/>
                    <a:pt x="2302" y="13434"/>
                  </a:cubicBezTo>
                  <a:cubicBezTo>
                    <a:pt x="2553" y="13978"/>
                    <a:pt x="2470" y="14333"/>
                    <a:pt x="2281" y="15003"/>
                  </a:cubicBezTo>
                  <a:lnTo>
                    <a:pt x="11362" y="14710"/>
                  </a:lnTo>
                  <a:cubicBezTo>
                    <a:pt x="11592" y="14124"/>
                    <a:pt x="11781" y="13350"/>
                    <a:pt x="11655" y="13078"/>
                  </a:cubicBezTo>
                  <a:cubicBezTo>
                    <a:pt x="11571" y="12953"/>
                    <a:pt x="11467" y="12911"/>
                    <a:pt x="11341" y="12827"/>
                  </a:cubicBezTo>
                  <a:cubicBezTo>
                    <a:pt x="11174" y="12722"/>
                    <a:pt x="10985" y="12618"/>
                    <a:pt x="10944" y="12325"/>
                  </a:cubicBezTo>
                  <a:cubicBezTo>
                    <a:pt x="10881" y="12011"/>
                    <a:pt x="11069" y="11676"/>
                    <a:pt x="11341" y="11279"/>
                  </a:cubicBezTo>
                  <a:cubicBezTo>
                    <a:pt x="11613" y="10860"/>
                    <a:pt x="11822" y="10546"/>
                    <a:pt x="12032" y="10232"/>
                  </a:cubicBezTo>
                  <a:cubicBezTo>
                    <a:pt x="12346" y="9751"/>
                    <a:pt x="12659" y="9291"/>
                    <a:pt x="13245" y="8517"/>
                  </a:cubicBezTo>
                  <a:cubicBezTo>
                    <a:pt x="13329" y="8412"/>
                    <a:pt x="13392" y="8307"/>
                    <a:pt x="13454" y="8224"/>
                  </a:cubicBezTo>
                  <a:cubicBezTo>
                    <a:pt x="13664" y="7952"/>
                    <a:pt x="13810" y="7743"/>
                    <a:pt x="13978" y="7596"/>
                  </a:cubicBezTo>
                  <a:cubicBezTo>
                    <a:pt x="14229" y="7282"/>
                    <a:pt x="14396" y="7094"/>
                    <a:pt x="14522" y="6780"/>
                  </a:cubicBezTo>
                  <a:cubicBezTo>
                    <a:pt x="14584" y="6675"/>
                    <a:pt x="14605" y="6550"/>
                    <a:pt x="14647" y="6424"/>
                  </a:cubicBezTo>
                  <a:cubicBezTo>
                    <a:pt x="14794" y="5776"/>
                    <a:pt x="14815" y="5629"/>
                    <a:pt x="14835" y="5483"/>
                  </a:cubicBezTo>
                  <a:cubicBezTo>
                    <a:pt x="14835" y="5420"/>
                    <a:pt x="14835" y="5378"/>
                    <a:pt x="14856" y="5294"/>
                  </a:cubicBezTo>
                  <a:cubicBezTo>
                    <a:pt x="14856" y="5190"/>
                    <a:pt x="14898" y="5043"/>
                    <a:pt x="14919" y="4834"/>
                  </a:cubicBezTo>
                  <a:cubicBezTo>
                    <a:pt x="14919" y="4750"/>
                    <a:pt x="14940" y="4667"/>
                    <a:pt x="14961" y="4562"/>
                  </a:cubicBezTo>
                  <a:lnTo>
                    <a:pt x="14961" y="4520"/>
                  </a:lnTo>
                  <a:cubicBezTo>
                    <a:pt x="15003" y="4437"/>
                    <a:pt x="15024" y="4332"/>
                    <a:pt x="15045" y="4227"/>
                  </a:cubicBezTo>
                  <a:lnTo>
                    <a:pt x="15045" y="4186"/>
                  </a:lnTo>
                  <a:cubicBezTo>
                    <a:pt x="15066" y="4123"/>
                    <a:pt x="15107" y="4018"/>
                    <a:pt x="15128" y="3934"/>
                  </a:cubicBezTo>
                  <a:cubicBezTo>
                    <a:pt x="15128" y="3914"/>
                    <a:pt x="15149" y="3872"/>
                    <a:pt x="15149" y="3851"/>
                  </a:cubicBezTo>
                  <a:cubicBezTo>
                    <a:pt x="15170" y="3746"/>
                    <a:pt x="15212" y="3641"/>
                    <a:pt x="15254" y="3537"/>
                  </a:cubicBezTo>
                  <a:cubicBezTo>
                    <a:pt x="15254" y="3516"/>
                    <a:pt x="15275" y="3495"/>
                    <a:pt x="15275" y="3495"/>
                  </a:cubicBezTo>
                  <a:cubicBezTo>
                    <a:pt x="15317" y="3411"/>
                    <a:pt x="15338" y="3328"/>
                    <a:pt x="15359" y="3223"/>
                  </a:cubicBezTo>
                  <a:cubicBezTo>
                    <a:pt x="15359" y="3202"/>
                    <a:pt x="15379" y="3181"/>
                    <a:pt x="15379" y="3139"/>
                  </a:cubicBezTo>
                  <a:cubicBezTo>
                    <a:pt x="15421" y="3056"/>
                    <a:pt x="15463" y="2972"/>
                    <a:pt x="15484" y="2888"/>
                  </a:cubicBezTo>
                  <a:cubicBezTo>
                    <a:pt x="15484" y="2867"/>
                    <a:pt x="15526" y="2825"/>
                    <a:pt x="15526" y="2805"/>
                  </a:cubicBezTo>
                  <a:cubicBezTo>
                    <a:pt x="15547" y="2721"/>
                    <a:pt x="15568" y="2679"/>
                    <a:pt x="15589" y="2616"/>
                  </a:cubicBezTo>
                  <a:cubicBezTo>
                    <a:pt x="15589" y="2595"/>
                    <a:pt x="15631" y="2574"/>
                    <a:pt x="15631" y="2553"/>
                  </a:cubicBezTo>
                  <a:cubicBezTo>
                    <a:pt x="15651" y="2470"/>
                    <a:pt x="15672" y="2407"/>
                    <a:pt x="15693" y="2365"/>
                  </a:cubicBezTo>
                  <a:lnTo>
                    <a:pt x="15693" y="2344"/>
                  </a:lnTo>
                  <a:cubicBezTo>
                    <a:pt x="15672" y="2344"/>
                    <a:pt x="15672" y="2302"/>
                    <a:pt x="15651" y="2281"/>
                  </a:cubicBezTo>
                  <a:cubicBezTo>
                    <a:pt x="15568" y="2240"/>
                    <a:pt x="15484" y="2177"/>
                    <a:pt x="15442" y="2093"/>
                  </a:cubicBezTo>
                  <a:lnTo>
                    <a:pt x="15359" y="2030"/>
                  </a:lnTo>
                  <a:cubicBezTo>
                    <a:pt x="15254" y="1947"/>
                    <a:pt x="15170" y="1842"/>
                    <a:pt x="15107" y="1737"/>
                  </a:cubicBezTo>
                  <a:cubicBezTo>
                    <a:pt x="14856" y="1465"/>
                    <a:pt x="14794" y="1298"/>
                    <a:pt x="14710" y="1152"/>
                  </a:cubicBezTo>
                  <a:cubicBezTo>
                    <a:pt x="14647" y="1026"/>
                    <a:pt x="14626" y="984"/>
                    <a:pt x="14438" y="880"/>
                  </a:cubicBezTo>
                  <a:cubicBezTo>
                    <a:pt x="14291" y="775"/>
                    <a:pt x="14187" y="712"/>
                    <a:pt x="14019" y="712"/>
                  </a:cubicBezTo>
                  <a:lnTo>
                    <a:pt x="13894" y="712"/>
                  </a:lnTo>
                  <a:cubicBezTo>
                    <a:pt x="13768" y="712"/>
                    <a:pt x="13580" y="733"/>
                    <a:pt x="13350" y="796"/>
                  </a:cubicBezTo>
                  <a:cubicBezTo>
                    <a:pt x="13182" y="817"/>
                    <a:pt x="13015" y="838"/>
                    <a:pt x="12827" y="880"/>
                  </a:cubicBezTo>
                  <a:cubicBezTo>
                    <a:pt x="12597" y="900"/>
                    <a:pt x="12304" y="921"/>
                    <a:pt x="11906" y="921"/>
                  </a:cubicBezTo>
                  <a:cubicBezTo>
                    <a:pt x="11509" y="921"/>
                    <a:pt x="11090" y="921"/>
                    <a:pt x="10651" y="900"/>
                  </a:cubicBezTo>
                  <a:cubicBezTo>
                    <a:pt x="10190" y="880"/>
                    <a:pt x="9688" y="880"/>
                    <a:pt x="9207" y="880"/>
                  </a:cubicBezTo>
                  <a:cubicBezTo>
                    <a:pt x="8349" y="880"/>
                    <a:pt x="7784" y="921"/>
                    <a:pt x="7428" y="1026"/>
                  </a:cubicBezTo>
                  <a:cubicBezTo>
                    <a:pt x="7073" y="1131"/>
                    <a:pt x="6947" y="1256"/>
                    <a:pt x="6843" y="1361"/>
                  </a:cubicBezTo>
                  <a:cubicBezTo>
                    <a:pt x="6759" y="1465"/>
                    <a:pt x="6633" y="1570"/>
                    <a:pt x="6445" y="1570"/>
                  </a:cubicBezTo>
                  <a:cubicBezTo>
                    <a:pt x="6236" y="1570"/>
                    <a:pt x="5964" y="1424"/>
                    <a:pt x="5294" y="1005"/>
                  </a:cubicBezTo>
                  <a:cubicBezTo>
                    <a:pt x="4771" y="670"/>
                    <a:pt x="4478" y="398"/>
                    <a:pt x="4290" y="252"/>
                  </a:cubicBezTo>
                  <a:cubicBezTo>
                    <a:pt x="4081" y="64"/>
                    <a:pt x="4060" y="1"/>
                    <a:pt x="39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3479950" y="3066150"/>
              <a:ext cx="703050" cy="216575"/>
            </a:xfrm>
            <a:custGeom>
              <a:rect b="b" l="l" r="r" t="t"/>
              <a:pathLst>
                <a:path extrusionOk="0" h="8663" w="28122">
                  <a:moveTo>
                    <a:pt x="27619" y="1"/>
                  </a:moveTo>
                  <a:cubicBezTo>
                    <a:pt x="27452" y="1"/>
                    <a:pt x="27138" y="105"/>
                    <a:pt x="26824" y="210"/>
                  </a:cubicBezTo>
                  <a:cubicBezTo>
                    <a:pt x="26469" y="335"/>
                    <a:pt x="26029" y="461"/>
                    <a:pt x="25652" y="503"/>
                  </a:cubicBezTo>
                  <a:cubicBezTo>
                    <a:pt x="25569" y="503"/>
                    <a:pt x="25527" y="503"/>
                    <a:pt x="25443" y="524"/>
                  </a:cubicBezTo>
                  <a:lnTo>
                    <a:pt x="24690" y="524"/>
                  </a:lnTo>
                  <a:cubicBezTo>
                    <a:pt x="24627" y="524"/>
                    <a:pt x="24585" y="524"/>
                    <a:pt x="24523" y="503"/>
                  </a:cubicBezTo>
                  <a:lnTo>
                    <a:pt x="24481" y="503"/>
                  </a:lnTo>
                  <a:cubicBezTo>
                    <a:pt x="24418" y="503"/>
                    <a:pt x="24376" y="461"/>
                    <a:pt x="24313" y="461"/>
                  </a:cubicBezTo>
                  <a:lnTo>
                    <a:pt x="24251" y="461"/>
                  </a:lnTo>
                  <a:cubicBezTo>
                    <a:pt x="24167" y="461"/>
                    <a:pt x="24104" y="440"/>
                    <a:pt x="24041" y="440"/>
                  </a:cubicBezTo>
                  <a:lnTo>
                    <a:pt x="23686" y="398"/>
                  </a:lnTo>
                  <a:cubicBezTo>
                    <a:pt x="23539" y="356"/>
                    <a:pt x="23372" y="335"/>
                    <a:pt x="23163" y="314"/>
                  </a:cubicBezTo>
                  <a:cubicBezTo>
                    <a:pt x="22807" y="252"/>
                    <a:pt x="22577" y="231"/>
                    <a:pt x="22409" y="231"/>
                  </a:cubicBezTo>
                  <a:cubicBezTo>
                    <a:pt x="22284" y="231"/>
                    <a:pt x="22263" y="252"/>
                    <a:pt x="22263" y="252"/>
                  </a:cubicBezTo>
                  <a:lnTo>
                    <a:pt x="22221" y="293"/>
                  </a:lnTo>
                  <a:cubicBezTo>
                    <a:pt x="22116" y="419"/>
                    <a:pt x="21991" y="545"/>
                    <a:pt x="21656" y="670"/>
                  </a:cubicBezTo>
                  <a:cubicBezTo>
                    <a:pt x="21439" y="748"/>
                    <a:pt x="21268" y="791"/>
                    <a:pt x="21134" y="791"/>
                  </a:cubicBezTo>
                  <a:cubicBezTo>
                    <a:pt x="21087" y="791"/>
                    <a:pt x="21045" y="786"/>
                    <a:pt x="21007" y="775"/>
                  </a:cubicBezTo>
                  <a:cubicBezTo>
                    <a:pt x="20861" y="754"/>
                    <a:pt x="20735" y="712"/>
                    <a:pt x="20610" y="649"/>
                  </a:cubicBezTo>
                  <a:cubicBezTo>
                    <a:pt x="20338" y="524"/>
                    <a:pt x="19919" y="356"/>
                    <a:pt x="19041" y="210"/>
                  </a:cubicBezTo>
                  <a:cubicBezTo>
                    <a:pt x="18664" y="147"/>
                    <a:pt x="18413" y="105"/>
                    <a:pt x="18246" y="105"/>
                  </a:cubicBezTo>
                  <a:cubicBezTo>
                    <a:pt x="18078" y="105"/>
                    <a:pt x="18078" y="105"/>
                    <a:pt x="17994" y="231"/>
                  </a:cubicBezTo>
                  <a:cubicBezTo>
                    <a:pt x="17869" y="461"/>
                    <a:pt x="17681" y="712"/>
                    <a:pt x="17199" y="963"/>
                  </a:cubicBezTo>
                  <a:cubicBezTo>
                    <a:pt x="17053" y="1047"/>
                    <a:pt x="16865" y="1151"/>
                    <a:pt x="16655" y="1235"/>
                  </a:cubicBezTo>
                  <a:cubicBezTo>
                    <a:pt x="15797" y="1570"/>
                    <a:pt x="15421" y="1674"/>
                    <a:pt x="15170" y="1674"/>
                  </a:cubicBezTo>
                  <a:cubicBezTo>
                    <a:pt x="15044" y="1674"/>
                    <a:pt x="14940" y="1654"/>
                    <a:pt x="14793" y="1612"/>
                  </a:cubicBezTo>
                  <a:cubicBezTo>
                    <a:pt x="14626" y="1570"/>
                    <a:pt x="14375" y="1507"/>
                    <a:pt x="13831" y="1507"/>
                  </a:cubicBezTo>
                  <a:lnTo>
                    <a:pt x="13789" y="1507"/>
                  </a:lnTo>
                  <a:cubicBezTo>
                    <a:pt x="12952" y="1507"/>
                    <a:pt x="12868" y="1549"/>
                    <a:pt x="12596" y="1591"/>
                  </a:cubicBezTo>
                  <a:cubicBezTo>
                    <a:pt x="12575" y="1591"/>
                    <a:pt x="12554" y="1612"/>
                    <a:pt x="12533" y="1612"/>
                  </a:cubicBezTo>
                  <a:cubicBezTo>
                    <a:pt x="12324" y="1674"/>
                    <a:pt x="12010" y="1758"/>
                    <a:pt x="11320" y="1863"/>
                  </a:cubicBezTo>
                  <a:cubicBezTo>
                    <a:pt x="10755" y="1926"/>
                    <a:pt x="10483" y="1988"/>
                    <a:pt x="10295" y="1988"/>
                  </a:cubicBezTo>
                  <a:lnTo>
                    <a:pt x="10232" y="1988"/>
                  </a:lnTo>
                  <a:cubicBezTo>
                    <a:pt x="10064" y="1988"/>
                    <a:pt x="9960" y="1967"/>
                    <a:pt x="9855" y="1884"/>
                  </a:cubicBezTo>
                  <a:cubicBezTo>
                    <a:pt x="9751" y="1821"/>
                    <a:pt x="9604" y="1716"/>
                    <a:pt x="8997" y="1612"/>
                  </a:cubicBezTo>
                  <a:cubicBezTo>
                    <a:pt x="8474" y="1507"/>
                    <a:pt x="8160" y="1486"/>
                    <a:pt x="7972" y="1486"/>
                  </a:cubicBezTo>
                  <a:cubicBezTo>
                    <a:pt x="7888" y="1486"/>
                    <a:pt x="7867" y="1486"/>
                    <a:pt x="7826" y="1507"/>
                  </a:cubicBezTo>
                  <a:cubicBezTo>
                    <a:pt x="7742" y="1570"/>
                    <a:pt x="7637" y="1591"/>
                    <a:pt x="7428" y="1612"/>
                  </a:cubicBezTo>
                  <a:cubicBezTo>
                    <a:pt x="7261" y="1654"/>
                    <a:pt x="7156" y="1758"/>
                    <a:pt x="7010" y="2009"/>
                  </a:cubicBezTo>
                  <a:cubicBezTo>
                    <a:pt x="6800" y="2302"/>
                    <a:pt x="6570" y="2658"/>
                    <a:pt x="6068" y="2846"/>
                  </a:cubicBezTo>
                  <a:cubicBezTo>
                    <a:pt x="5461" y="3055"/>
                    <a:pt x="5022" y="3076"/>
                    <a:pt x="4394" y="3076"/>
                  </a:cubicBezTo>
                  <a:cubicBezTo>
                    <a:pt x="4122" y="3076"/>
                    <a:pt x="3850" y="3076"/>
                    <a:pt x="3494" y="3055"/>
                  </a:cubicBezTo>
                  <a:lnTo>
                    <a:pt x="2909" y="3055"/>
                  </a:lnTo>
                  <a:cubicBezTo>
                    <a:pt x="2846" y="3055"/>
                    <a:pt x="2804" y="3055"/>
                    <a:pt x="2741" y="3034"/>
                  </a:cubicBezTo>
                  <a:lnTo>
                    <a:pt x="2657" y="3034"/>
                  </a:lnTo>
                  <a:cubicBezTo>
                    <a:pt x="2637" y="3034"/>
                    <a:pt x="2595" y="3034"/>
                    <a:pt x="2553" y="3014"/>
                  </a:cubicBezTo>
                  <a:cubicBezTo>
                    <a:pt x="2532" y="3014"/>
                    <a:pt x="2532" y="3014"/>
                    <a:pt x="2511" y="2972"/>
                  </a:cubicBezTo>
                  <a:cubicBezTo>
                    <a:pt x="2490" y="2972"/>
                    <a:pt x="2448" y="2951"/>
                    <a:pt x="2427" y="2951"/>
                  </a:cubicBezTo>
                  <a:lnTo>
                    <a:pt x="2406" y="2951"/>
                  </a:lnTo>
                  <a:cubicBezTo>
                    <a:pt x="2344" y="2972"/>
                    <a:pt x="2323" y="3034"/>
                    <a:pt x="2281" y="3055"/>
                  </a:cubicBezTo>
                  <a:lnTo>
                    <a:pt x="2197" y="3139"/>
                  </a:lnTo>
                  <a:lnTo>
                    <a:pt x="2093" y="3244"/>
                  </a:lnTo>
                  <a:lnTo>
                    <a:pt x="2009" y="3327"/>
                  </a:lnTo>
                  <a:cubicBezTo>
                    <a:pt x="1988" y="3348"/>
                    <a:pt x="1967" y="3390"/>
                    <a:pt x="1925" y="3432"/>
                  </a:cubicBezTo>
                  <a:cubicBezTo>
                    <a:pt x="1904" y="3453"/>
                    <a:pt x="1883" y="3474"/>
                    <a:pt x="1883" y="3495"/>
                  </a:cubicBezTo>
                  <a:lnTo>
                    <a:pt x="1800" y="3578"/>
                  </a:lnTo>
                  <a:cubicBezTo>
                    <a:pt x="1779" y="3599"/>
                    <a:pt x="1779" y="3641"/>
                    <a:pt x="1758" y="3662"/>
                  </a:cubicBezTo>
                  <a:cubicBezTo>
                    <a:pt x="1716" y="3683"/>
                    <a:pt x="1716" y="3704"/>
                    <a:pt x="1695" y="3746"/>
                  </a:cubicBezTo>
                  <a:cubicBezTo>
                    <a:pt x="1695" y="3767"/>
                    <a:pt x="1674" y="3788"/>
                    <a:pt x="1674" y="3788"/>
                  </a:cubicBezTo>
                  <a:cubicBezTo>
                    <a:pt x="1653" y="3809"/>
                    <a:pt x="1653" y="3850"/>
                    <a:pt x="1611" y="3871"/>
                  </a:cubicBezTo>
                  <a:cubicBezTo>
                    <a:pt x="1611" y="3892"/>
                    <a:pt x="1590" y="3892"/>
                    <a:pt x="1590" y="3913"/>
                  </a:cubicBezTo>
                  <a:cubicBezTo>
                    <a:pt x="1569" y="3955"/>
                    <a:pt x="1569" y="3976"/>
                    <a:pt x="1569" y="3997"/>
                  </a:cubicBezTo>
                  <a:lnTo>
                    <a:pt x="1569" y="4018"/>
                  </a:lnTo>
                  <a:cubicBezTo>
                    <a:pt x="1569" y="4060"/>
                    <a:pt x="1548" y="4081"/>
                    <a:pt x="1548" y="4102"/>
                  </a:cubicBezTo>
                  <a:cubicBezTo>
                    <a:pt x="1548" y="4122"/>
                    <a:pt x="1569" y="4269"/>
                    <a:pt x="1569" y="4332"/>
                  </a:cubicBezTo>
                  <a:cubicBezTo>
                    <a:pt x="1611" y="4625"/>
                    <a:pt x="1716" y="5043"/>
                    <a:pt x="1569" y="5587"/>
                  </a:cubicBezTo>
                  <a:cubicBezTo>
                    <a:pt x="1548" y="5671"/>
                    <a:pt x="1507" y="5734"/>
                    <a:pt x="1486" y="5775"/>
                  </a:cubicBezTo>
                  <a:cubicBezTo>
                    <a:pt x="1486" y="5775"/>
                    <a:pt x="1486" y="5796"/>
                    <a:pt x="1465" y="5796"/>
                  </a:cubicBezTo>
                  <a:cubicBezTo>
                    <a:pt x="1444" y="5859"/>
                    <a:pt x="1381" y="5901"/>
                    <a:pt x="1360" y="5943"/>
                  </a:cubicBezTo>
                  <a:cubicBezTo>
                    <a:pt x="1360" y="5943"/>
                    <a:pt x="1339" y="5943"/>
                    <a:pt x="1339" y="5964"/>
                  </a:cubicBezTo>
                  <a:cubicBezTo>
                    <a:pt x="1276" y="5985"/>
                    <a:pt x="1256" y="6006"/>
                    <a:pt x="1193" y="6047"/>
                  </a:cubicBezTo>
                  <a:lnTo>
                    <a:pt x="1172" y="6047"/>
                  </a:lnTo>
                  <a:cubicBezTo>
                    <a:pt x="1130" y="6068"/>
                    <a:pt x="1067" y="6068"/>
                    <a:pt x="1025" y="6068"/>
                  </a:cubicBezTo>
                  <a:lnTo>
                    <a:pt x="963" y="6068"/>
                  </a:lnTo>
                  <a:cubicBezTo>
                    <a:pt x="921" y="6068"/>
                    <a:pt x="837" y="6068"/>
                    <a:pt x="774" y="6047"/>
                  </a:cubicBezTo>
                  <a:cubicBezTo>
                    <a:pt x="502" y="6780"/>
                    <a:pt x="105" y="7868"/>
                    <a:pt x="21" y="8391"/>
                  </a:cubicBezTo>
                  <a:cubicBezTo>
                    <a:pt x="21" y="8496"/>
                    <a:pt x="0" y="8579"/>
                    <a:pt x="0" y="8663"/>
                  </a:cubicBezTo>
                  <a:lnTo>
                    <a:pt x="6696" y="8663"/>
                  </a:lnTo>
                  <a:lnTo>
                    <a:pt x="15065" y="7952"/>
                  </a:lnTo>
                  <a:cubicBezTo>
                    <a:pt x="15149" y="7952"/>
                    <a:pt x="16572" y="7826"/>
                    <a:pt x="17764" y="7763"/>
                  </a:cubicBezTo>
                  <a:cubicBezTo>
                    <a:pt x="17869" y="7763"/>
                    <a:pt x="17974" y="7763"/>
                    <a:pt x="18078" y="7742"/>
                  </a:cubicBezTo>
                  <a:cubicBezTo>
                    <a:pt x="18329" y="7742"/>
                    <a:pt x="18559" y="7721"/>
                    <a:pt x="18748" y="7721"/>
                  </a:cubicBezTo>
                  <a:lnTo>
                    <a:pt x="19062" y="7721"/>
                  </a:lnTo>
                  <a:cubicBezTo>
                    <a:pt x="19100" y="7723"/>
                    <a:pt x="19138" y="7724"/>
                    <a:pt x="19173" y="7724"/>
                  </a:cubicBezTo>
                  <a:cubicBezTo>
                    <a:pt x="19519" y="7724"/>
                    <a:pt x="19711" y="7625"/>
                    <a:pt x="19919" y="7303"/>
                  </a:cubicBezTo>
                  <a:cubicBezTo>
                    <a:pt x="19982" y="7219"/>
                    <a:pt x="20024" y="7135"/>
                    <a:pt x="20087" y="7031"/>
                  </a:cubicBezTo>
                  <a:cubicBezTo>
                    <a:pt x="20129" y="6926"/>
                    <a:pt x="20212" y="6801"/>
                    <a:pt x="20296" y="6675"/>
                  </a:cubicBezTo>
                  <a:cubicBezTo>
                    <a:pt x="20317" y="6591"/>
                    <a:pt x="20380" y="6529"/>
                    <a:pt x="20401" y="6466"/>
                  </a:cubicBezTo>
                  <a:cubicBezTo>
                    <a:pt x="20484" y="6319"/>
                    <a:pt x="20526" y="6194"/>
                    <a:pt x="20610" y="6047"/>
                  </a:cubicBezTo>
                  <a:cubicBezTo>
                    <a:pt x="20819" y="5650"/>
                    <a:pt x="20924" y="5441"/>
                    <a:pt x="21007" y="5315"/>
                  </a:cubicBezTo>
                  <a:cubicBezTo>
                    <a:pt x="21070" y="5148"/>
                    <a:pt x="21133" y="5043"/>
                    <a:pt x="21217" y="5001"/>
                  </a:cubicBezTo>
                  <a:cubicBezTo>
                    <a:pt x="21363" y="4792"/>
                    <a:pt x="21677" y="4750"/>
                    <a:pt x="22263" y="4687"/>
                  </a:cubicBezTo>
                  <a:cubicBezTo>
                    <a:pt x="22639" y="4625"/>
                    <a:pt x="23100" y="4583"/>
                    <a:pt x="23372" y="4478"/>
                  </a:cubicBezTo>
                  <a:cubicBezTo>
                    <a:pt x="23644" y="4374"/>
                    <a:pt x="23665" y="4332"/>
                    <a:pt x="23728" y="4227"/>
                  </a:cubicBezTo>
                  <a:cubicBezTo>
                    <a:pt x="23832" y="4081"/>
                    <a:pt x="23958" y="3850"/>
                    <a:pt x="24460" y="3369"/>
                  </a:cubicBezTo>
                  <a:cubicBezTo>
                    <a:pt x="25129" y="2742"/>
                    <a:pt x="25339" y="2721"/>
                    <a:pt x="25652" y="2658"/>
                  </a:cubicBezTo>
                  <a:cubicBezTo>
                    <a:pt x="25757" y="2658"/>
                    <a:pt x="25883" y="2637"/>
                    <a:pt x="26071" y="2553"/>
                  </a:cubicBezTo>
                  <a:cubicBezTo>
                    <a:pt x="26301" y="2490"/>
                    <a:pt x="26469" y="2449"/>
                    <a:pt x="26594" y="2449"/>
                  </a:cubicBezTo>
                  <a:cubicBezTo>
                    <a:pt x="26678" y="2449"/>
                    <a:pt x="26761" y="2490"/>
                    <a:pt x="26803" y="2490"/>
                  </a:cubicBezTo>
                  <a:cubicBezTo>
                    <a:pt x="26939" y="2507"/>
                    <a:pt x="27102" y="2538"/>
                    <a:pt x="27458" y="2538"/>
                  </a:cubicBezTo>
                  <a:cubicBezTo>
                    <a:pt x="27542" y="2538"/>
                    <a:pt x="27637" y="2536"/>
                    <a:pt x="27745" y="2532"/>
                  </a:cubicBezTo>
                  <a:cubicBezTo>
                    <a:pt x="27954" y="2532"/>
                    <a:pt x="28059" y="2511"/>
                    <a:pt x="28121" y="2490"/>
                  </a:cubicBezTo>
                  <a:cubicBezTo>
                    <a:pt x="28080" y="2428"/>
                    <a:pt x="28080" y="2386"/>
                    <a:pt x="28059" y="2344"/>
                  </a:cubicBezTo>
                  <a:cubicBezTo>
                    <a:pt x="27933" y="2218"/>
                    <a:pt x="27808" y="1905"/>
                    <a:pt x="27891" y="1591"/>
                  </a:cubicBezTo>
                  <a:cubicBezTo>
                    <a:pt x="27891" y="1549"/>
                    <a:pt x="27912" y="1486"/>
                    <a:pt x="27912" y="1444"/>
                  </a:cubicBezTo>
                  <a:lnTo>
                    <a:pt x="27912" y="1256"/>
                  </a:lnTo>
                  <a:lnTo>
                    <a:pt x="27912" y="1235"/>
                  </a:lnTo>
                  <a:cubicBezTo>
                    <a:pt x="27912" y="1172"/>
                    <a:pt x="27912" y="1089"/>
                    <a:pt x="27891" y="1026"/>
                  </a:cubicBezTo>
                  <a:lnTo>
                    <a:pt x="27891" y="984"/>
                  </a:lnTo>
                  <a:cubicBezTo>
                    <a:pt x="27891" y="921"/>
                    <a:pt x="27849" y="858"/>
                    <a:pt x="27849" y="775"/>
                  </a:cubicBezTo>
                  <a:lnTo>
                    <a:pt x="27849" y="754"/>
                  </a:lnTo>
                  <a:cubicBezTo>
                    <a:pt x="27849" y="670"/>
                    <a:pt x="27829" y="628"/>
                    <a:pt x="27808" y="545"/>
                  </a:cubicBezTo>
                  <a:lnTo>
                    <a:pt x="27808" y="524"/>
                  </a:lnTo>
                  <a:cubicBezTo>
                    <a:pt x="27766" y="461"/>
                    <a:pt x="27766" y="398"/>
                    <a:pt x="27745" y="335"/>
                  </a:cubicBezTo>
                  <a:lnTo>
                    <a:pt x="27745" y="314"/>
                  </a:lnTo>
                  <a:cubicBezTo>
                    <a:pt x="27724" y="252"/>
                    <a:pt x="27724" y="210"/>
                    <a:pt x="27703" y="147"/>
                  </a:cubicBezTo>
                  <a:lnTo>
                    <a:pt x="27703" y="126"/>
                  </a:lnTo>
                  <a:cubicBezTo>
                    <a:pt x="27661" y="84"/>
                    <a:pt x="27661" y="42"/>
                    <a:pt x="27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4072600" y="2983500"/>
              <a:ext cx="162700" cy="79525"/>
            </a:xfrm>
            <a:custGeom>
              <a:rect b="b" l="l" r="r" t="t"/>
              <a:pathLst>
                <a:path extrusionOk="0" h="3181" w="6508">
                  <a:moveTo>
                    <a:pt x="6215" y="1"/>
                  </a:moveTo>
                  <a:cubicBezTo>
                    <a:pt x="6152" y="42"/>
                    <a:pt x="6131" y="63"/>
                    <a:pt x="6089" y="63"/>
                  </a:cubicBezTo>
                  <a:cubicBezTo>
                    <a:pt x="6027" y="84"/>
                    <a:pt x="6006" y="84"/>
                    <a:pt x="5943" y="105"/>
                  </a:cubicBezTo>
                  <a:cubicBezTo>
                    <a:pt x="5796" y="168"/>
                    <a:pt x="5587" y="273"/>
                    <a:pt x="4980" y="524"/>
                  </a:cubicBezTo>
                  <a:cubicBezTo>
                    <a:pt x="4646" y="691"/>
                    <a:pt x="4478" y="796"/>
                    <a:pt x="4436" y="838"/>
                  </a:cubicBezTo>
                  <a:cubicBezTo>
                    <a:pt x="4374" y="1110"/>
                    <a:pt x="4164" y="1193"/>
                    <a:pt x="4039" y="1235"/>
                  </a:cubicBezTo>
                  <a:cubicBezTo>
                    <a:pt x="3955" y="1256"/>
                    <a:pt x="3892" y="1298"/>
                    <a:pt x="3809" y="1298"/>
                  </a:cubicBezTo>
                  <a:cubicBezTo>
                    <a:pt x="3474" y="1298"/>
                    <a:pt x="3160" y="1047"/>
                    <a:pt x="2888" y="838"/>
                  </a:cubicBezTo>
                  <a:cubicBezTo>
                    <a:pt x="2742" y="712"/>
                    <a:pt x="2574" y="607"/>
                    <a:pt x="2449" y="566"/>
                  </a:cubicBezTo>
                  <a:cubicBezTo>
                    <a:pt x="2386" y="524"/>
                    <a:pt x="2365" y="524"/>
                    <a:pt x="2323" y="503"/>
                  </a:cubicBezTo>
                  <a:lnTo>
                    <a:pt x="2323" y="670"/>
                  </a:lnTo>
                  <a:lnTo>
                    <a:pt x="2323" y="691"/>
                  </a:lnTo>
                  <a:cubicBezTo>
                    <a:pt x="2323" y="733"/>
                    <a:pt x="2281" y="796"/>
                    <a:pt x="2281" y="858"/>
                  </a:cubicBezTo>
                  <a:lnTo>
                    <a:pt x="2281" y="879"/>
                  </a:lnTo>
                  <a:lnTo>
                    <a:pt x="2218" y="1026"/>
                  </a:lnTo>
                  <a:lnTo>
                    <a:pt x="2218" y="1068"/>
                  </a:lnTo>
                  <a:cubicBezTo>
                    <a:pt x="2177" y="1110"/>
                    <a:pt x="2135" y="1172"/>
                    <a:pt x="2072" y="1214"/>
                  </a:cubicBezTo>
                  <a:cubicBezTo>
                    <a:pt x="1842" y="1423"/>
                    <a:pt x="1758" y="1444"/>
                    <a:pt x="1591" y="1486"/>
                  </a:cubicBezTo>
                  <a:cubicBezTo>
                    <a:pt x="1486" y="1507"/>
                    <a:pt x="1298" y="1507"/>
                    <a:pt x="858" y="1695"/>
                  </a:cubicBezTo>
                  <a:cubicBezTo>
                    <a:pt x="691" y="1737"/>
                    <a:pt x="566" y="1800"/>
                    <a:pt x="461" y="1842"/>
                  </a:cubicBezTo>
                  <a:cubicBezTo>
                    <a:pt x="1" y="2030"/>
                    <a:pt x="1" y="2030"/>
                    <a:pt x="1" y="2470"/>
                  </a:cubicBezTo>
                  <a:cubicBezTo>
                    <a:pt x="1" y="2658"/>
                    <a:pt x="63" y="2783"/>
                    <a:pt x="147" y="2909"/>
                  </a:cubicBezTo>
                  <a:cubicBezTo>
                    <a:pt x="168" y="2972"/>
                    <a:pt x="210" y="2993"/>
                    <a:pt x="231" y="3055"/>
                  </a:cubicBezTo>
                  <a:lnTo>
                    <a:pt x="356" y="3076"/>
                  </a:lnTo>
                  <a:cubicBezTo>
                    <a:pt x="857" y="3148"/>
                    <a:pt x="1113" y="3180"/>
                    <a:pt x="1405" y="3180"/>
                  </a:cubicBezTo>
                  <a:cubicBezTo>
                    <a:pt x="1541" y="3180"/>
                    <a:pt x="1684" y="3173"/>
                    <a:pt x="1863" y="3160"/>
                  </a:cubicBezTo>
                  <a:cubicBezTo>
                    <a:pt x="2198" y="3118"/>
                    <a:pt x="2595" y="2993"/>
                    <a:pt x="2951" y="2888"/>
                  </a:cubicBezTo>
                  <a:cubicBezTo>
                    <a:pt x="3307" y="2783"/>
                    <a:pt x="3662" y="2679"/>
                    <a:pt x="3851" y="2679"/>
                  </a:cubicBezTo>
                  <a:cubicBezTo>
                    <a:pt x="3913" y="2679"/>
                    <a:pt x="4102" y="2679"/>
                    <a:pt x="4227" y="2804"/>
                  </a:cubicBezTo>
                  <a:cubicBezTo>
                    <a:pt x="4227" y="2804"/>
                    <a:pt x="4248" y="2804"/>
                    <a:pt x="4248" y="2846"/>
                  </a:cubicBezTo>
                  <a:cubicBezTo>
                    <a:pt x="4248" y="2846"/>
                    <a:pt x="4290" y="2846"/>
                    <a:pt x="4311" y="2867"/>
                  </a:cubicBezTo>
                  <a:lnTo>
                    <a:pt x="4332" y="2867"/>
                  </a:lnTo>
                  <a:cubicBezTo>
                    <a:pt x="4353" y="2867"/>
                    <a:pt x="4353" y="2867"/>
                    <a:pt x="4395" y="2888"/>
                  </a:cubicBezTo>
                  <a:lnTo>
                    <a:pt x="4415" y="2888"/>
                  </a:lnTo>
                  <a:cubicBezTo>
                    <a:pt x="4436" y="2888"/>
                    <a:pt x="4457" y="2888"/>
                    <a:pt x="4457" y="2909"/>
                  </a:cubicBezTo>
                  <a:lnTo>
                    <a:pt x="4520" y="2909"/>
                  </a:lnTo>
                  <a:cubicBezTo>
                    <a:pt x="4541" y="2909"/>
                    <a:pt x="4562" y="2909"/>
                    <a:pt x="4604" y="2951"/>
                  </a:cubicBezTo>
                  <a:lnTo>
                    <a:pt x="4813" y="2951"/>
                  </a:lnTo>
                  <a:cubicBezTo>
                    <a:pt x="4855" y="2951"/>
                    <a:pt x="4939" y="2951"/>
                    <a:pt x="5022" y="2972"/>
                  </a:cubicBezTo>
                  <a:lnTo>
                    <a:pt x="5273" y="2993"/>
                  </a:lnTo>
                  <a:lnTo>
                    <a:pt x="5796" y="2993"/>
                  </a:lnTo>
                  <a:cubicBezTo>
                    <a:pt x="5859" y="2993"/>
                    <a:pt x="5880" y="2993"/>
                    <a:pt x="5922" y="2972"/>
                  </a:cubicBezTo>
                  <a:lnTo>
                    <a:pt x="5985" y="2972"/>
                  </a:lnTo>
                  <a:cubicBezTo>
                    <a:pt x="6027" y="2972"/>
                    <a:pt x="6089" y="2972"/>
                    <a:pt x="6131" y="2951"/>
                  </a:cubicBezTo>
                  <a:lnTo>
                    <a:pt x="6194" y="2951"/>
                  </a:lnTo>
                  <a:cubicBezTo>
                    <a:pt x="6236" y="2951"/>
                    <a:pt x="6299" y="2951"/>
                    <a:pt x="6340" y="2909"/>
                  </a:cubicBezTo>
                  <a:lnTo>
                    <a:pt x="6299" y="2637"/>
                  </a:lnTo>
                  <a:cubicBezTo>
                    <a:pt x="6173" y="2428"/>
                    <a:pt x="5985" y="2072"/>
                    <a:pt x="6027" y="1800"/>
                  </a:cubicBezTo>
                  <a:cubicBezTo>
                    <a:pt x="6068" y="1633"/>
                    <a:pt x="6173" y="1507"/>
                    <a:pt x="6278" y="1444"/>
                  </a:cubicBezTo>
                  <a:cubicBezTo>
                    <a:pt x="6320" y="1423"/>
                    <a:pt x="6340" y="1340"/>
                    <a:pt x="6340" y="1319"/>
                  </a:cubicBezTo>
                  <a:lnTo>
                    <a:pt x="6340" y="1235"/>
                  </a:lnTo>
                  <a:lnTo>
                    <a:pt x="6382" y="1172"/>
                  </a:lnTo>
                  <a:cubicBezTo>
                    <a:pt x="6382" y="1172"/>
                    <a:pt x="6508" y="858"/>
                    <a:pt x="6340" y="482"/>
                  </a:cubicBezTo>
                  <a:cubicBezTo>
                    <a:pt x="6382" y="294"/>
                    <a:pt x="6340" y="252"/>
                    <a:pt x="6320" y="189"/>
                  </a:cubicBezTo>
                  <a:cubicBezTo>
                    <a:pt x="6320" y="189"/>
                    <a:pt x="6320" y="168"/>
                    <a:pt x="6299" y="168"/>
                  </a:cubicBezTo>
                  <a:cubicBezTo>
                    <a:pt x="6278" y="126"/>
                    <a:pt x="6278" y="63"/>
                    <a:pt x="6236" y="42"/>
                  </a:cubicBezTo>
                  <a:cubicBezTo>
                    <a:pt x="6236" y="42"/>
                    <a:pt x="6236" y="1"/>
                    <a:pt x="62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4535025" y="3295275"/>
              <a:ext cx="25" cy="8375"/>
            </a:xfrm>
            <a:custGeom>
              <a:rect b="b" l="l" r="r" t="t"/>
              <a:pathLst>
                <a:path extrusionOk="0" h="335" w="1">
                  <a:moveTo>
                    <a:pt x="0" y="0"/>
                  </a:moveTo>
                  <a:lnTo>
                    <a:pt x="0" y="0"/>
                  </a:lnTo>
                  <a:lnTo>
                    <a:pt x="0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2A2A2A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3995175" y="2997625"/>
              <a:ext cx="704125" cy="296625"/>
            </a:xfrm>
            <a:custGeom>
              <a:rect b="b" l="l" r="r" t="t"/>
              <a:pathLst>
                <a:path extrusionOk="0" h="11865" w="28165">
                  <a:moveTo>
                    <a:pt x="21992" y="1"/>
                  </a:moveTo>
                  <a:cubicBezTo>
                    <a:pt x="21887" y="1"/>
                    <a:pt x="21866" y="21"/>
                    <a:pt x="21761" y="63"/>
                  </a:cubicBezTo>
                  <a:cubicBezTo>
                    <a:pt x="21615" y="147"/>
                    <a:pt x="21406" y="252"/>
                    <a:pt x="20904" y="356"/>
                  </a:cubicBezTo>
                  <a:cubicBezTo>
                    <a:pt x="20736" y="398"/>
                    <a:pt x="20569" y="440"/>
                    <a:pt x="20318" y="461"/>
                  </a:cubicBezTo>
                  <a:cubicBezTo>
                    <a:pt x="19230" y="628"/>
                    <a:pt x="19146" y="649"/>
                    <a:pt x="19062" y="691"/>
                  </a:cubicBezTo>
                  <a:cubicBezTo>
                    <a:pt x="18937" y="754"/>
                    <a:pt x="18811" y="796"/>
                    <a:pt x="18204" y="900"/>
                  </a:cubicBezTo>
                  <a:cubicBezTo>
                    <a:pt x="17744" y="984"/>
                    <a:pt x="17493" y="1005"/>
                    <a:pt x="17367" y="1005"/>
                  </a:cubicBezTo>
                  <a:cubicBezTo>
                    <a:pt x="17242" y="1005"/>
                    <a:pt x="17179" y="984"/>
                    <a:pt x="17116" y="963"/>
                  </a:cubicBezTo>
                  <a:cubicBezTo>
                    <a:pt x="17075" y="942"/>
                    <a:pt x="17012" y="900"/>
                    <a:pt x="16614" y="900"/>
                  </a:cubicBezTo>
                  <a:cubicBezTo>
                    <a:pt x="16133" y="900"/>
                    <a:pt x="16112" y="963"/>
                    <a:pt x="16028" y="1089"/>
                  </a:cubicBezTo>
                  <a:cubicBezTo>
                    <a:pt x="15924" y="1256"/>
                    <a:pt x="15798" y="1507"/>
                    <a:pt x="15380" y="1800"/>
                  </a:cubicBezTo>
                  <a:cubicBezTo>
                    <a:pt x="14564" y="2365"/>
                    <a:pt x="13685" y="2511"/>
                    <a:pt x="12450" y="2679"/>
                  </a:cubicBezTo>
                  <a:cubicBezTo>
                    <a:pt x="12262" y="2721"/>
                    <a:pt x="12095" y="2742"/>
                    <a:pt x="11886" y="2762"/>
                  </a:cubicBezTo>
                  <a:cubicBezTo>
                    <a:pt x="11174" y="2867"/>
                    <a:pt x="10944" y="2888"/>
                    <a:pt x="10756" y="2888"/>
                  </a:cubicBezTo>
                  <a:lnTo>
                    <a:pt x="10630" y="2888"/>
                  </a:lnTo>
                  <a:cubicBezTo>
                    <a:pt x="10572" y="2888"/>
                    <a:pt x="10520" y="2885"/>
                    <a:pt x="10444" y="2885"/>
                  </a:cubicBezTo>
                  <a:cubicBezTo>
                    <a:pt x="10330" y="2885"/>
                    <a:pt x="10161" y="2892"/>
                    <a:pt x="9835" y="2930"/>
                  </a:cubicBezTo>
                  <a:lnTo>
                    <a:pt x="9584" y="2951"/>
                  </a:lnTo>
                  <a:cubicBezTo>
                    <a:pt x="8852" y="3034"/>
                    <a:pt x="8684" y="3055"/>
                    <a:pt x="8642" y="3055"/>
                  </a:cubicBezTo>
                  <a:cubicBezTo>
                    <a:pt x="8580" y="3055"/>
                    <a:pt x="8559" y="3076"/>
                    <a:pt x="8538" y="3076"/>
                  </a:cubicBezTo>
                  <a:lnTo>
                    <a:pt x="8391" y="3076"/>
                  </a:lnTo>
                  <a:lnTo>
                    <a:pt x="8140" y="3055"/>
                  </a:lnTo>
                  <a:cubicBezTo>
                    <a:pt x="7952" y="3055"/>
                    <a:pt x="7826" y="3034"/>
                    <a:pt x="7701" y="2993"/>
                  </a:cubicBezTo>
                  <a:lnTo>
                    <a:pt x="7701" y="2993"/>
                  </a:lnTo>
                  <a:cubicBezTo>
                    <a:pt x="7826" y="3516"/>
                    <a:pt x="7910" y="4143"/>
                    <a:pt x="7805" y="4541"/>
                  </a:cubicBezTo>
                  <a:cubicBezTo>
                    <a:pt x="7805" y="4604"/>
                    <a:pt x="7847" y="4750"/>
                    <a:pt x="7910" y="4834"/>
                  </a:cubicBezTo>
                  <a:cubicBezTo>
                    <a:pt x="8015" y="5043"/>
                    <a:pt x="8119" y="5336"/>
                    <a:pt x="7973" y="5650"/>
                  </a:cubicBezTo>
                  <a:cubicBezTo>
                    <a:pt x="7868" y="5901"/>
                    <a:pt x="7617" y="6006"/>
                    <a:pt x="7115" y="6027"/>
                  </a:cubicBezTo>
                  <a:cubicBezTo>
                    <a:pt x="6964" y="6036"/>
                    <a:pt x="6836" y="6040"/>
                    <a:pt x="6726" y="6040"/>
                  </a:cubicBezTo>
                  <a:cubicBezTo>
                    <a:pt x="6362" y="6040"/>
                    <a:pt x="6192" y="5996"/>
                    <a:pt x="6048" y="5964"/>
                  </a:cubicBezTo>
                  <a:cubicBezTo>
                    <a:pt x="5964" y="5922"/>
                    <a:pt x="5943" y="5922"/>
                    <a:pt x="5880" y="5922"/>
                  </a:cubicBezTo>
                  <a:cubicBezTo>
                    <a:pt x="5818" y="5922"/>
                    <a:pt x="5713" y="5964"/>
                    <a:pt x="5546" y="6006"/>
                  </a:cubicBezTo>
                  <a:cubicBezTo>
                    <a:pt x="5295" y="6089"/>
                    <a:pt x="5127" y="6110"/>
                    <a:pt x="5023" y="6110"/>
                  </a:cubicBezTo>
                  <a:cubicBezTo>
                    <a:pt x="4813" y="6131"/>
                    <a:pt x="4709" y="6131"/>
                    <a:pt x="4102" y="6696"/>
                  </a:cubicBezTo>
                  <a:cubicBezTo>
                    <a:pt x="3663" y="7073"/>
                    <a:pt x="3558" y="7261"/>
                    <a:pt x="3474" y="7387"/>
                  </a:cubicBezTo>
                  <a:cubicBezTo>
                    <a:pt x="3349" y="7638"/>
                    <a:pt x="3244" y="7700"/>
                    <a:pt x="2888" y="7868"/>
                  </a:cubicBezTo>
                  <a:cubicBezTo>
                    <a:pt x="2512" y="8014"/>
                    <a:pt x="2051" y="8077"/>
                    <a:pt x="1633" y="8119"/>
                  </a:cubicBezTo>
                  <a:cubicBezTo>
                    <a:pt x="1340" y="8161"/>
                    <a:pt x="963" y="8203"/>
                    <a:pt x="901" y="8265"/>
                  </a:cubicBezTo>
                  <a:lnTo>
                    <a:pt x="817" y="8328"/>
                  </a:lnTo>
                  <a:cubicBezTo>
                    <a:pt x="817" y="8370"/>
                    <a:pt x="796" y="8391"/>
                    <a:pt x="754" y="8412"/>
                  </a:cubicBezTo>
                  <a:cubicBezTo>
                    <a:pt x="691" y="8537"/>
                    <a:pt x="587" y="8788"/>
                    <a:pt x="378" y="9165"/>
                  </a:cubicBezTo>
                  <a:cubicBezTo>
                    <a:pt x="294" y="9332"/>
                    <a:pt x="210" y="9458"/>
                    <a:pt x="168" y="9584"/>
                  </a:cubicBezTo>
                  <a:lnTo>
                    <a:pt x="1" y="9897"/>
                  </a:lnTo>
                  <a:cubicBezTo>
                    <a:pt x="210" y="9897"/>
                    <a:pt x="482" y="9939"/>
                    <a:pt x="733" y="9960"/>
                  </a:cubicBezTo>
                  <a:cubicBezTo>
                    <a:pt x="838" y="9972"/>
                    <a:pt x="932" y="9977"/>
                    <a:pt x="1017" y="9977"/>
                  </a:cubicBezTo>
                  <a:cubicBezTo>
                    <a:pt x="1235" y="9977"/>
                    <a:pt x="1393" y="9943"/>
                    <a:pt x="1528" y="9897"/>
                  </a:cubicBezTo>
                  <a:cubicBezTo>
                    <a:pt x="1628" y="9879"/>
                    <a:pt x="1724" y="9865"/>
                    <a:pt x="1813" y="9865"/>
                  </a:cubicBezTo>
                  <a:cubicBezTo>
                    <a:pt x="1928" y="9865"/>
                    <a:pt x="2031" y="9889"/>
                    <a:pt x="2114" y="9960"/>
                  </a:cubicBezTo>
                  <a:cubicBezTo>
                    <a:pt x="2161" y="9960"/>
                    <a:pt x="2228" y="9961"/>
                    <a:pt x="2311" y="9961"/>
                  </a:cubicBezTo>
                  <a:cubicBezTo>
                    <a:pt x="2560" y="9961"/>
                    <a:pt x="2956" y="9950"/>
                    <a:pt x="3411" y="9856"/>
                  </a:cubicBezTo>
                  <a:cubicBezTo>
                    <a:pt x="3579" y="9793"/>
                    <a:pt x="3725" y="9793"/>
                    <a:pt x="3788" y="9772"/>
                  </a:cubicBezTo>
                  <a:cubicBezTo>
                    <a:pt x="3976" y="9751"/>
                    <a:pt x="3976" y="9751"/>
                    <a:pt x="4165" y="9584"/>
                  </a:cubicBezTo>
                  <a:cubicBezTo>
                    <a:pt x="4207" y="9542"/>
                    <a:pt x="4290" y="9479"/>
                    <a:pt x="4374" y="9416"/>
                  </a:cubicBezTo>
                  <a:cubicBezTo>
                    <a:pt x="4625" y="9165"/>
                    <a:pt x="4709" y="9102"/>
                    <a:pt x="4771" y="9019"/>
                  </a:cubicBezTo>
                  <a:cubicBezTo>
                    <a:pt x="4834" y="8914"/>
                    <a:pt x="4939" y="8809"/>
                    <a:pt x="5253" y="8516"/>
                  </a:cubicBezTo>
                  <a:cubicBezTo>
                    <a:pt x="5399" y="8391"/>
                    <a:pt x="5399" y="8370"/>
                    <a:pt x="5399" y="8307"/>
                  </a:cubicBezTo>
                  <a:cubicBezTo>
                    <a:pt x="5420" y="7784"/>
                    <a:pt x="5818" y="7742"/>
                    <a:pt x="6466" y="7680"/>
                  </a:cubicBezTo>
                  <a:cubicBezTo>
                    <a:pt x="7199" y="7596"/>
                    <a:pt x="8077" y="7575"/>
                    <a:pt x="8810" y="7575"/>
                  </a:cubicBezTo>
                  <a:cubicBezTo>
                    <a:pt x="9542" y="7575"/>
                    <a:pt x="10065" y="7638"/>
                    <a:pt x="10316" y="7721"/>
                  </a:cubicBezTo>
                  <a:cubicBezTo>
                    <a:pt x="10421" y="7742"/>
                    <a:pt x="10525" y="7742"/>
                    <a:pt x="10588" y="7742"/>
                  </a:cubicBezTo>
                  <a:cubicBezTo>
                    <a:pt x="10615" y="7741"/>
                    <a:pt x="10641" y="7740"/>
                    <a:pt x="10667" y="7740"/>
                  </a:cubicBezTo>
                  <a:cubicBezTo>
                    <a:pt x="10977" y="7740"/>
                    <a:pt x="11182" y="7869"/>
                    <a:pt x="11530" y="8391"/>
                  </a:cubicBezTo>
                  <a:cubicBezTo>
                    <a:pt x="11906" y="8893"/>
                    <a:pt x="11990" y="8914"/>
                    <a:pt x="12137" y="8914"/>
                  </a:cubicBezTo>
                  <a:cubicBezTo>
                    <a:pt x="12241" y="8914"/>
                    <a:pt x="12346" y="8893"/>
                    <a:pt x="12513" y="8872"/>
                  </a:cubicBezTo>
                  <a:cubicBezTo>
                    <a:pt x="12639" y="8830"/>
                    <a:pt x="12827" y="8809"/>
                    <a:pt x="13036" y="8788"/>
                  </a:cubicBezTo>
                  <a:cubicBezTo>
                    <a:pt x="13518" y="8726"/>
                    <a:pt x="13727" y="8621"/>
                    <a:pt x="13915" y="8558"/>
                  </a:cubicBezTo>
                  <a:cubicBezTo>
                    <a:pt x="14073" y="8495"/>
                    <a:pt x="14219" y="8432"/>
                    <a:pt x="14462" y="8432"/>
                  </a:cubicBezTo>
                  <a:cubicBezTo>
                    <a:pt x="14541" y="8432"/>
                    <a:pt x="14629" y="8438"/>
                    <a:pt x="14731" y="8454"/>
                  </a:cubicBezTo>
                  <a:cubicBezTo>
                    <a:pt x="14757" y="8457"/>
                    <a:pt x="14782" y="8458"/>
                    <a:pt x="14806" y="8458"/>
                  </a:cubicBezTo>
                  <a:cubicBezTo>
                    <a:pt x="14960" y="8458"/>
                    <a:pt x="15089" y="8406"/>
                    <a:pt x="15233" y="8370"/>
                  </a:cubicBezTo>
                  <a:cubicBezTo>
                    <a:pt x="15359" y="8307"/>
                    <a:pt x="15463" y="8286"/>
                    <a:pt x="15589" y="8286"/>
                  </a:cubicBezTo>
                  <a:cubicBezTo>
                    <a:pt x="15882" y="8286"/>
                    <a:pt x="16112" y="8475"/>
                    <a:pt x="16384" y="8914"/>
                  </a:cubicBezTo>
                  <a:cubicBezTo>
                    <a:pt x="16635" y="9332"/>
                    <a:pt x="16656" y="9646"/>
                    <a:pt x="16656" y="9835"/>
                  </a:cubicBezTo>
                  <a:lnTo>
                    <a:pt x="16656" y="9939"/>
                  </a:lnTo>
                  <a:cubicBezTo>
                    <a:pt x="16698" y="9939"/>
                    <a:pt x="16803" y="10044"/>
                    <a:pt x="17284" y="10169"/>
                  </a:cubicBezTo>
                  <a:cubicBezTo>
                    <a:pt x="18581" y="10525"/>
                    <a:pt x="19732" y="11341"/>
                    <a:pt x="20067" y="11634"/>
                  </a:cubicBezTo>
                  <a:cubicBezTo>
                    <a:pt x="20297" y="11655"/>
                    <a:pt x="21113" y="11801"/>
                    <a:pt x="21510" y="11864"/>
                  </a:cubicBezTo>
                  <a:cubicBezTo>
                    <a:pt x="21531" y="11655"/>
                    <a:pt x="21427" y="11048"/>
                    <a:pt x="21406" y="10818"/>
                  </a:cubicBezTo>
                  <a:cubicBezTo>
                    <a:pt x="21322" y="10400"/>
                    <a:pt x="21301" y="10149"/>
                    <a:pt x="21531" y="9939"/>
                  </a:cubicBezTo>
                  <a:cubicBezTo>
                    <a:pt x="21552" y="9897"/>
                    <a:pt x="21573" y="9897"/>
                    <a:pt x="21615" y="9814"/>
                  </a:cubicBezTo>
                  <a:cubicBezTo>
                    <a:pt x="21761" y="9332"/>
                    <a:pt x="22138" y="9249"/>
                    <a:pt x="22368" y="9207"/>
                  </a:cubicBezTo>
                  <a:cubicBezTo>
                    <a:pt x="22494" y="9165"/>
                    <a:pt x="22598" y="9144"/>
                    <a:pt x="22682" y="9102"/>
                  </a:cubicBezTo>
                  <a:cubicBezTo>
                    <a:pt x="22703" y="9060"/>
                    <a:pt x="22703" y="8935"/>
                    <a:pt x="22724" y="8830"/>
                  </a:cubicBezTo>
                  <a:cubicBezTo>
                    <a:pt x="22766" y="8516"/>
                    <a:pt x="22808" y="8056"/>
                    <a:pt x="23226" y="7659"/>
                  </a:cubicBezTo>
                  <a:cubicBezTo>
                    <a:pt x="23435" y="7449"/>
                    <a:pt x="23561" y="7366"/>
                    <a:pt x="23707" y="7366"/>
                  </a:cubicBezTo>
                  <a:cubicBezTo>
                    <a:pt x="23854" y="7366"/>
                    <a:pt x="23958" y="7491"/>
                    <a:pt x="24021" y="7575"/>
                  </a:cubicBezTo>
                  <a:cubicBezTo>
                    <a:pt x="24168" y="7533"/>
                    <a:pt x="24335" y="7491"/>
                    <a:pt x="24482" y="7470"/>
                  </a:cubicBezTo>
                  <a:cubicBezTo>
                    <a:pt x="24754" y="7449"/>
                    <a:pt x="25067" y="7408"/>
                    <a:pt x="25653" y="7156"/>
                  </a:cubicBezTo>
                  <a:cubicBezTo>
                    <a:pt x="26009" y="7031"/>
                    <a:pt x="26155" y="6989"/>
                    <a:pt x="26218" y="6947"/>
                  </a:cubicBezTo>
                  <a:cubicBezTo>
                    <a:pt x="26239" y="6926"/>
                    <a:pt x="26281" y="6905"/>
                    <a:pt x="26386" y="6822"/>
                  </a:cubicBezTo>
                  <a:cubicBezTo>
                    <a:pt x="26281" y="6738"/>
                    <a:pt x="26134" y="6675"/>
                    <a:pt x="26030" y="6508"/>
                  </a:cubicBezTo>
                  <a:lnTo>
                    <a:pt x="25925" y="6403"/>
                  </a:lnTo>
                  <a:cubicBezTo>
                    <a:pt x="25815" y="6477"/>
                    <a:pt x="25656" y="6599"/>
                    <a:pt x="25278" y="6599"/>
                  </a:cubicBezTo>
                  <a:cubicBezTo>
                    <a:pt x="25226" y="6599"/>
                    <a:pt x="25170" y="6597"/>
                    <a:pt x="25109" y="6591"/>
                  </a:cubicBezTo>
                  <a:cubicBezTo>
                    <a:pt x="24670" y="6529"/>
                    <a:pt x="24502" y="6529"/>
                    <a:pt x="24482" y="6215"/>
                  </a:cubicBezTo>
                  <a:cubicBezTo>
                    <a:pt x="24482" y="6006"/>
                    <a:pt x="24565" y="5880"/>
                    <a:pt x="24774" y="5838"/>
                  </a:cubicBezTo>
                  <a:cubicBezTo>
                    <a:pt x="25026" y="5755"/>
                    <a:pt x="25109" y="5692"/>
                    <a:pt x="25130" y="5671"/>
                  </a:cubicBezTo>
                  <a:cubicBezTo>
                    <a:pt x="25130" y="5650"/>
                    <a:pt x="25172" y="5650"/>
                    <a:pt x="25172" y="5629"/>
                  </a:cubicBezTo>
                  <a:cubicBezTo>
                    <a:pt x="25172" y="5629"/>
                    <a:pt x="25172" y="5587"/>
                    <a:pt x="25130" y="5587"/>
                  </a:cubicBezTo>
                  <a:cubicBezTo>
                    <a:pt x="25088" y="5483"/>
                    <a:pt x="25005" y="5315"/>
                    <a:pt x="24921" y="5043"/>
                  </a:cubicBezTo>
                  <a:cubicBezTo>
                    <a:pt x="24879" y="4813"/>
                    <a:pt x="24816" y="4583"/>
                    <a:pt x="24900" y="4395"/>
                  </a:cubicBezTo>
                  <a:cubicBezTo>
                    <a:pt x="24984" y="4206"/>
                    <a:pt x="25130" y="4185"/>
                    <a:pt x="25235" y="4122"/>
                  </a:cubicBezTo>
                  <a:cubicBezTo>
                    <a:pt x="25318" y="4102"/>
                    <a:pt x="25423" y="4081"/>
                    <a:pt x="25528" y="3997"/>
                  </a:cubicBezTo>
                  <a:cubicBezTo>
                    <a:pt x="25699" y="3898"/>
                    <a:pt x="25839" y="3861"/>
                    <a:pt x="25957" y="3861"/>
                  </a:cubicBezTo>
                  <a:cubicBezTo>
                    <a:pt x="26112" y="3861"/>
                    <a:pt x="26228" y="3925"/>
                    <a:pt x="26323" y="3997"/>
                  </a:cubicBezTo>
                  <a:cubicBezTo>
                    <a:pt x="26386" y="4060"/>
                    <a:pt x="26490" y="4122"/>
                    <a:pt x="26658" y="4185"/>
                  </a:cubicBezTo>
                  <a:cubicBezTo>
                    <a:pt x="26741" y="4206"/>
                    <a:pt x="26804" y="4227"/>
                    <a:pt x="26888" y="4227"/>
                  </a:cubicBezTo>
                  <a:cubicBezTo>
                    <a:pt x="26992" y="4227"/>
                    <a:pt x="27013" y="4206"/>
                    <a:pt x="27097" y="4102"/>
                  </a:cubicBezTo>
                  <a:cubicBezTo>
                    <a:pt x="27160" y="4060"/>
                    <a:pt x="27181" y="3997"/>
                    <a:pt x="27223" y="3976"/>
                  </a:cubicBezTo>
                  <a:cubicBezTo>
                    <a:pt x="27306" y="3892"/>
                    <a:pt x="27327" y="3830"/>
                    <a:pt x="27390" y="3704"/>
                  </a:cubicBezTo>
                  <a:cubicBezTo>
                    <a:pt x="27474" y="3578"/>
                    <a:pt x="27536" y="3390"/>
                    <a:pt x="27725" y="3139"/>
                  </a:cubicBezTo>
                  <a:lnTo>
                    <a:pt x="27746" y="3097"/>
                  </a:lnTo>
                  <a:cubicBezTo>
                    <a:pt x="27955" y="2783"/>
                    <a:pt x="27955" y="2783"/>
                    <a:pt x="28059" y="2323"/>
                  </a:cubicBezTo>
                  <a:cubicBezTo>
                    <a:pt x="28101" y="2198"/>
                    <a:pt x="28122" y="2030"/>
                    <a:pt x="28164" y="1821"/>
                  </a:cubicBezTo>
                  <a:lnTo>
                    <a:pt x="28164" y="1821"/>
                  </a:lnTo>
                  <a:cubicBezTo>
                    <a:pt x="27829" y="2093"/>
                    <a:pt x="27202" y="2511"/>
                    <a:pt x="26804" y="2511"/>
                  </a:cubicBezTo>
                  <a:cubicBezTo>
                    <a:pt x="26798" y="2523"/>
                    <a:pt x="26786" y="2528"/>
                    <a:pt x="26769" y="2528"/>
                  </a:cubicBezTo>
                  <a:cubicBezTo>
                    <a:pt x="26726" y="2528"/>
                    <a:pt x="26655" y="2494"/>
                    <a:pt x="26595" y="2449"/>
                  </a:cubicBezTo>
                  <a:lnTo>
                    <a:pt x="26574" y="2428"/>
                  </a:lnTo>
                  <a:cubicBezTo>
                    <a:pt x="26448" y="2490"/>
                    <a:pt x="26281" y="2511"/>
                    <a:pt x="25967" y="2511"/>
                  </a:cubicBezTo>
                  <a:cubicBezTo>
                    <a:pt x="25130" y="2511"/>
                    <a:pt x="24607" y="2198"/>
                    <a:pt x="24586" y="2198"/>
                  </a:cubicBezTo>
                  <a:lnTo>
                    <a:pt x="23498" y="1549"/>
                  </a:lnTo>
                  <a:lnTo>
                    <a:pt x="24712" y="1549"/>
                  </a:lnTo>
                  <a:cubicBezTo>
                    <a:pt x="24712" y="1549"/>
                    <a:pt x="24795" y="1549"/>
                    <a:pt x="25088" y="1444"/>
                  </a:cubicBezTo>
                  <a:lnTo>
                    <a:pt x="24607" y="1382"/>
                  </a:lnTo>
                  <a:lnTo>
                    <a:pt x="25800" y="858"/>
                  </a:lnTo>
                  <a:cubicBezTo>
                    <a:pt x="25821" y="858"/>
                    <a:pt x="26260" y="649"/>
                    <a:pt x="26804" y="503"/>
                  </a:cubicBezTo>
                  <a:cubicBezTo>
                    <a:pt x="26783" y="461"/>
                    <a:pt x="26741" y="440"/>
                    <a:pt x="26699" y="419"/>
                  </a:cubicBezTo>
                  <a:cubicBezTo>
                    <a:pt x="26532" y="293"/>
                    <a:pt x="26365" y="210"/>
                    <a:pt x="26239" y="210"/>
                  </a:cubicBezTo>
                  <a:cubicBezTo>
                    <a:pt x="26051" y="210"/>
                    <a:pt x="25758" y="398"/>
                    <a:pt x="25549" y="524"/>
                  </a:cubicBezTo>
                  <a:cubicBezTo>
                    <a:pt x="25339" y="649"/>
                    <a:pt x="25193" y="754"/>
                    <a:pt x="25067" y="754"/>
                  </a:cubicBezTo>
                  <a:cubicBezTo>
                    <a:pt x="25005" y="754"/>
                    <a:pt x="24984" y="754"/>
                    <a:pt x="24963" y="733"/>
                  </a:cubicBezTo>
                  <a:cubicBezTo>
                    <a:pt x="24963" y="733"/>
                    <a:pt x="24921" y="733"/>
                    <a:pt x="24921" y="691"/>
                  </a:cubicBezTo>
                  <a:cubicBezTo>
                    <a:pt x="24900" y="670"/>
                    <a:pt x="24879" y="670"/>
                    <a:pt x="24858" y="649"/>
                  </a:cubicBezTo>
                  <a:lnTo>
                    <a:pt x="24816" y="649"/>
                  </a:lnTo>
                  <a:lnTo>
                    <a:pt x="24816" y="628"/>
                  </a:lnTo>
                  <a:cubicBezTo>
                    <a:pt x="24795" y="586"/>
                    <a:pt x="24774" y="545"/>
                    <a:pt x="24754" y="482"/>
                  </a:cubicBezTo>
                  <a:cubicBezTo>
                    <a:pt x="24670" y="461"/>
                    <a:pt x="24565" y="461"/>
                    <a:pt x="24440" y="440"/>
                  </a:cubicBezTo>
                  <a:cubicBezTo>
                    <a:pt x="24126" y="398"/>
                    <a:pt x="23645" y="335"/>
                    <a:pt x="22891" y="147"/>
                  </a:cubicBezTo>
                  <a:cubicBezTo>
                    <a:pt x="22389" y="21"/>
                    <a:pt x="22138" y="1"/>
                    <a:pt x="219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4714425" y="2325450"/>
              <a:ext cx="138125" cy="116150"/>
            </a:xfrm>
            <a:custGeom>
              <a:rect b="b" l="l" r="r" t="t"/>
              <a:pathLst>
                <a:path extrusionOk="0" h="4646" w="5525">
                  <a:moveTo>
                    <a:pt x="1570" y="1"/>
                  </a:moveTo>
                  <a:cubicBezTo>
                    <a:pt x="1466" y="43"/>
                    <a:pt x="1340" y="105"/>
                    <a:pt x="1026" y="126"/>
                  </a:cubicBezTo>
                  <a:cubicBezTo>
                    <a:pt x="859" y="147"/>
                    <a:pt x="775" y="147"/>
                    <a:pt x="754" y="168"/>
                  </a:cubicBezTo>
                  <a:lnTo>
                    <a:pt x="754" y="210"/>
                  </a:lnTo>
                  <a:cubicBezTo>
                    <a:pt x="712" y="419"/>
                    <a:pt x="629" y="691"/>
                    <a:pt x="252" y="1026"/>
                  </a:cubicBezTo>
                  <a:cubicBezTo>
                    <a:pt x="210" y="1068"/>
                    <a:pt x="147" y="1131"/>
                    <a:pt x="105" y="1151"/>
                  </a:cubicBezTo>
                  <a:cubicBezTo>
                    <a:pt x="85" y="1151"/>
                    <a:pt x="85" y="1172"/>
                    <a:pt x="43" y="1172"/>
                  </a:cubicBezTo>
                  <a:cubicBezTo>
                    <a:pt x="22" y="1172"/>
                    <a:pt x="22" y="1193"/>
                    <a:pt x="1" y="1193"/>
                  </a:cubicBezTo>
                  <a:cubicBezTo>
                    <a:pt x="1" y="1235"/>
                    <a:pt x="1" y="1235"/>
                    <a:pt x="22" y="1256"/>
                  </a:cubicBezTo>
                  <a:cubicBezTo>
                    <a:pt x="43" y="1340"/>
                    <a:pt x="105" y="1403"/>
                    <a:pt x="126" y="1465"/>
                  </a:cubicBezTo>
                  <a:cubicBezTo>
                    <a:pt x="126" y="1465"/>
                    <a:pt x="126" y="1486"/>
                    <a:pt x="147" y="1486"/>
                  </a:cubicBezTo>
                  <a:cubicBezTo>
                    <a:pt x="189" y="1570"/>
                    <a:pt x="231" y="1654"/>
                    <a:pt x="252" y="1696"/>
                  </a:cubicBezTo>
                  <a:cubicBezTo>
                    <a:pt x="503" y="2240"/>
                    <a:pt x="608" y="2449"/>
                    <a:pt x="608" y="3035"/>
                  </a:cubicBezTo>
                  <a:lnTo>
                    <a:pt x="608" y="3348"/>
                  </a:lnTo>
                  <a:cubicBezTo>
                    <a:pt x="608" y="3767"/>
                    <a:pt x="608" y="3809"/>
                    <a:pt x="754" y="4311"/>
                  </a:cubicBezTo>
                  <a:cubicBezTo>
                    <a:pt x="775" y="4416"/>
                    <a:pt x="838" y="4520"/>
                    <a:pt x="859" y="4625"/>
                  </a:cubicBezTo>
                  <a:lnTo>
                    <a:pt x="859" y="4646"/>
                  </a:lnTo>
                  <a:lnTo>
                    <a:pt x="2282" y="3746"/>
                  </a:lnTo>
                  <a:cubicBezTo>
                    <a:pt x="3056" y="3223"/>
                    <a:pt x="3139" y="3223"/>
                    <a:pt x="3223" y="3223"/>
                  </a:cubicBezTo>
                  <a:lnTo>
                    <a:pt x="3390" y="3223"/>
                  </a:lnTo>
                  <a:lnTo>
                    <a:pt x="3474" y="3432"/>
                  </a:lnTo>
                  <a:lnTo>
                    <a:pt x="3474" y="3453"/>
                  </a:lnTo>
                  <a:cubicBezTo>
                    <a:pt x="3495" y="3432"/>
                    <a:pt x="3537" y="3432"/>
                    <a:pt x="3558" y="3390"/>
                  </a:cubicBezTo>
                  <a:cubicBezTo>
                    <a:pt x="3683" y="3265"/>
                    <a:pt x="3809" y="3139"/>
                    <a:pt x="4227" y="2951"/>
                  </a:cubicBezTo>
                  <a:cubicBezTo>
                    <a:pt x="4541" y="2825"/>
                    <a:pt x="4604" y="2763"/>
                    <a:pt x="4625" y="2763"/>
                  </a:cubicBezTo>
                  <a:cubicBezTo>
                    <a:pt x="4709" y="2700"/>
                    <a:pt x="4792" y="2637"/>
                    <a:pt x="5169" y="2449"/>
                  </a:cubicBezTo>
                  <a:cubicBezTo>
                    <a:pt x="5336" y="2428"/>
                    <a:pt x="5441" y="2386"/>
                    <a:pt x="5525" y="2344"/>
                  </a:cubicBezTo>
                  <a:cubicBezTo>
                    <a:pt x="5504" y="2323"/>
                    <a:pt x="5462" y="2323"/>
                    <a:pt x="5441" y="2302"/>
                  </a:cubicBezTo>
                  <a:lnTo>
                    <a:pt x="5357" y="2219"/>
                  </a:lnTo>
                  <a:lnTo>
                    <a:pt x="5336" y="2198"/>
                  </a:lnTo>
                  <a:lnTo>
                    <a:pt x="5232" y="2093"/>
                  </a:lnTo>
                  <a:lnTo>
                    <a:pt x="5211" y="2072"/>
                  </a:lnTo>
                  <a:cubicBezTo>
                    <a:pt x="5148" y="2009"/>
                    <a:pt x="5127" y="1968"/>
                    <a:pt x="5085" y="1905"/>
                  </a:cubicBezTo>
                  <a:lnTo>
                    <a:pt x="4813" y="1612"/>
                  </a:lnTo>
                  <a:cubicBezTo>
                    <a:pt x="4604" y="1382"/>
                    <a:pt x="4458" y="1214"/>
                    <a:pt x="4499" y="963"/>
                  </a:cubicBezTo>
                  <a:cubicBezTo>
                    <a:pt x="4520" y="838"/>
                    <a:pt x="4604" y="754"/>
                    <a:pt x="4709" y="691"/>
                  </a:cubicBezTo>
                  <a:cubicBezTo>
                    <a:pt x="4688" y="628"/>
                    <a:pt x="4646" y="524"/>
                    <a:pt x="4625" y="419"/>
                  </a:cubicBezTo>
                  <a:cubicBezTo>
                    <a:pt x="4604" y="335"/>
                    <a:pt x="4604" y="252"/>
                    <a:pt x="4583" y="168"/>
                  </a:cubicBezTo>
                  <a:lnTo>
                    <a:pt x="4541" y="168"/>
                  </a:lnTo>
                  <a:cubicBezTo>
                    <a:pt x="4499" y="168"/>
                    <a:pt x="4458" y="210"/>
                    <a:pt x="4395" y="210"/>
                  </a:cubicBezTo>
                  <a:cubicBezTo>
                    <a:pt x="4374" y="210"/>
                    <a:pt x="4332" y="210"/>
                    <a:pt x="4311" y="231"/>
                  </a:cubicBezTo>
                  <a:cubicBezTo>
                    <a:pt x="4248" y="252"/>
                    <a:pt x="4165" y="252"/>
                    <a:pt x="4060" y="294"/>
                  </a:cubicBezTo>
                  <a:lnTo>
                    <a:pt x="3955" y="315"/>
                  </a:lnTo>
                  <a:cubicBezTo>
                    <a:pt x="3411" y="461"/>
                    <a:pt x="3411" y="461"/>
                    <a:pt x="3349" y="461"/>
                  </a:cubicBezTo>
                  <a:cubicBezTo>
                    <a:pt x="3328" y="461"/>
                    <a:pt x="3307" y="461"/>
                    <a:pt x="2993" y="545"/>
                  </a:cubicBezTo>
                  <a:cubicBezTo>
                    <a:pt x="2805" y="607"/>
                    <a:pt x="2679" y="607"/>
                    <a:pt x="2595" y="607"/>
                  </a:cubicBezTo>
                  <a:cubicBezTo>
                    <a:pt x="2533" y="607"/>
                    <a:pt x="2491" y="607"/>
                    <a:pt x="2428" y="566"/>
                  </a:cubicBezTo>
                  <a:cubicBezTo>
                    <a:pt x="2302" y="545"/>
                    <a:pt x="2240" y="440"/>
                    <a:pt x="2198" y="356"/>
                  </a:cubicBezTo>
                  <a:cubicBezTo>
                    <a:pt x="2177" y="315"/>
                    <a:pt x="2156" y="252"/>
                    <a:pt x="2010" y="210"/>
                  </a:cubicBezTo>
                  <a:cubicBezTo>
                    <a:pt x="1989" y="168"/>
                    <a:pt x="1947" y="147"/>
                    <a:pt x="1863" y="126"/>
                  </a:cubicBezTo>
                  <a:lnTo>
                    <a:pt x="1717" y="84"/>
                  </a:lnTo>
                  <a:cubicBezTo>
                    <a:pt x="1654" y="43"/>
                    <a:pt x="1591" y="22"/>
                    <a:pt x="15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4842600" y="2304525"/>
              <a:ext cx="72725" cy="75350"/>
            </a:xfrm>
            <a:custGeom>
              <a:rect b="b" l="l" r="r" t="t"/>
              <a:pathLst>
                <a:path extrusionOk="0" h="3014" w="2909">
                  <a:moveTo>
                    <a:pt x="440" y="1"/>
                  </a:moveTo>
                  <a:cubicBezTo>
                    <a:pt x="481" y="189"/>
                    <a:pt x="523" y="503"/>
                    <a:pt x="293" y="754"/>
                  </a:cubicBezTo>
                  <a:cubicBezTo>
                    <a:pt x="230" y="817"/>
                    <a:pt x="209" y="838"/>
                    <a:pt x="168" y="859"/>
                  </a:cubicBezTo>
                  <a:lnTo>
                    <a:pt x="126" y="880"/>
                  </a:lnTo>
                  <a:cubicBezTo>
                    <a:pt x="105" y="921"/>
                    <a:pt x="84" y="921"/>
                    <a:pt x="21" y="942"/>
                  </a:cubicBezTo>
                  <a:lnTo>
                    <a:pt x="0" y="942"/>
                  </a:lnTo>
                  <a:cubicBezTo>
                    <a:pt x="0" y="963"/>
                    <a:pt x="0" y="1026"/>
                    <a:pt x="21" y="1047"/>
                  </a:cubicBezTo>
                  <a:cubicBezTo>
                    <a:pt x="21" y="1089"/>
                    <a:pt x="63" y="1131"/>
                    <a:pt x="63" y="1152"/>
                  </a:cubicBezTo>
                  <a:cubicBezTo>
                    <a:pt x="168" y="1256"/>
                    <a:pt x="168" y="1444"/>
                    <a:pt x="168" y="1612"/>
                  </a:cubicBezTo>
                  <a:cubicBezTo>
                    <a:pt x="168" y="1696"/>
                    <a:pt x="168" y="1821"/>
                    <a:pt x="84" y="1926"/>
                  </a:cubicBezTo>
                  <a:lnTo>
                    <a:pt x="335" y="2198"/>
                  </a:lnTo>
                  <a:cubicBezTo>
                    <a:pt x="607" y="2491"/>
                    <a:pt x="691" y="2553"/>
                    <a:pt x="753" y="2616"/>
                  </a:cubicBezTo>
                  <a:cubicBezTo>
                    <a:pt x="963" y="2658"/>
                    <a:pt x="1046" y="2846"/>
                    <a:pt x="1067" y="3014"/>
                  </a:cubicBezTo>
                  <a:cubicBezTo>
                    <a:pt x="1318" y="2846"/>
                    <a:pt x="1465" y="2763"/>
                    <a:pt x="1549" y="2721"/>
                  </a:cubicBezTo>
                  <a:cubicBezTo>
                    <a:pt x="1653" y="2658"/>
                    <a:pt x="1653" y="2658"/>
                    <a:pt x="1800" y="2449"/>
                  </a:cubicBezTo>
                  <a:cubicBezTo>
                    <a:pt x="1946" y="2261"/>
                    <a:pt x="2051" y="2156"/>
                    <a:pt x="2155" y="2135"/>
                  </a:cubicBezTo>
                  <a:cubicBezTo>
                    <a:pt x="2176" y="2114"/>
                    <a:pt x="2218" y="2030"/>
                    <a:pt x="2365" y="1884"/>
                  </a:cubicBezTo>
                  <a:cubicBezTo>
                    <a:pt x="2545" y="1603"/>
                    <a:pt x="2764" y="1514"/>
                    <a:pt x="2893" y="1471"/>
                  </a:cubicBezTo>
                  <a:lnTo>
                    <a:pt x="2893" y="1471"/>
                  </a:lnTo>
                  <a:cubicBezTo>
                    <a:pt x="2893" y="1471"/>
                    <a:pt x="2894" y="1471"/>
                    <a:pt x="2895" y="1471"/>
                  </a:cubicBezTo>
                  <a:cubicBezTo>
                    <a:pt x="2900" y="1471"/>
                    <a:pt x="2905" y="1469"/>
                    <a:pt x="2909" y="1465"/>
                  </a:cubicBezTo>
                  <a:lnTo>
                    <a:pt x="2909" y="1465"/>
                  </a:lnTo>
                  <a:cubicBezTo>
                    <a:pt x="2903" y="1467"/>
                    <a:pt x="2898" y="1469"/>
                    <a:pt x="2893" y="1471"/>
                  </a:cubicBezTo>
                  <a:lnTo>
                    <a:pt x="2893" y="1471"/>
                  </a:lnTo>
                  <a:cubicBezTo>
                    <a:pt x="2871" y="1468"/>
                    <a:pt x="2846" y="1435"/>
                    <a:pt x="2846" y="1403"/>
                  </a:cubicBezTo>
                  <a:lnTo>
                    <a:pt x="2846" y="1382"/>
                  </a:lnTo>
                  <a:lnTo>
                    <a:pt x="2825" y="1382"/>
                  </a:lnTo>
                  <a:cubicBezTo>
                    <a:pt x="2783" y="1382"/>
                    <a:pt x="2720" y="1382"/>
                    <a:pt x="2699" y="1403"/>
                  </a:cubicBezTo>
                  <a:lnTo>
                    <a:pt x="2385" y="1403"/>
                  </a:lnTo>
                  <a:cubicBezTo>
                    <a:pt x="2176" y="1403"/>
                    <a:pt x="2093" y="1256"/>
                    <a:pt x="2093" y="1172"/>
                  </a:cubicBezTo>
                  <a:lnTo>
                    <a:pt x="2093" y="1131"/>
                  </a:lnTo>
                  <a:cubicBezTo>
                    <a:pt x="2072" y="1131"/>
                    <a:pt x="2072" y="1131"/>
                    <a:pt x="2030" y="1089"/>
                  </a:cubicBezTo>
                  <a:cubicBezTo>
                    <a:pt x="1444" y="921"/>
                    <a:pt x="1235" y="628"/>
                    <a:pt x="1318" y="126"/>
                  </a:cubicBezTo>
                  <a:lnTo>
                    <a:pt x="1318" y="43"/>
                  </a:lnTo>
                  <a:cubicBezTo>
                    <a:pt x="1276" y="1"/>
                    <a:pt x="1276" y="1"/>
                    <a:pt x="9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4701350" y="2210375"/>
              <a:ext cx="268375" cy="131850"/>
            </a:xfrm>
            <a:custGeom>
              <a:rect b="b" l="l" r="r" t="t"/>
              <a:pathLst>
                <a:path extrusionOk="0" h="5274" w="10735">
                  <a:moveTo>
                    <a:pt x="8015" y="1"/>
                  </a:moveTo>
                  <a:cubicBezTo>
                    <a:pt x="8015" y="1"/>
                    <a:pt x="7973" y="1"/>
                    <a:pt x="7973" y="21"/>
                  </a:cubicBezTo>
                  <a:cubicBezTo>
                    <a:pt x="7952" y="42"/>
                    <a:pt x="7931" y="42"/>
                    <a:pt x="7910" y="84"/>
                  </a:cubicBezTo>
                  <a:cubicBezTo>
                    <a:pt x="7868" y="84"/>
                    <a:pt x="7868" y="105"/>
                    <a:pt x="7847" y="105"/>
                  </a:cubicBezTo>
                  <a:cubicBezTo>
                    <a:pt x="7826" y="105"/>
                    <a:pt x="7784" y="126"/>
                    <a:pt x="7763" y="126"/>
                  </a:cubicBezTo>
                  <a:lnTo>
                    <a:pt x="7512" y="126"/>
                  </a:lnTo>
                  <a:cubicBezTo>
                    <a:pt x="7324" y="126"/>
                    <a:pt x="7136" y="126"/>
                    <a:pt x="6989" y="252"/>
                  </a:cubicBezTo>
                  <a:cubicBezTo>
                    <a:pt x="6675" y="461"/>
                    <a:pt x="6592" y="503"/>
                    <a:pt x="6445" y="524"/>
                  </a:cubicBezTo>
                  <a:cubicBezTo>
                    <a:pt x="6362" y="524"/>
                    <a:pt x="6194" y="545"/>
                    <a:pt x="5713" y="733"/>
                  </a:cubicBezTo>
                  <a:cubicBezTo>
                    <a:pt x="5106" y="942"/>
                    <a:pt x="5085" y="963"/>
                    <a:pt x="4834" y="963"/>
                  </a:cubicBezTo>
                  <a:cubicBezTo>
                    <a:pt x="4688" y="963"/>
                    <a:pt x="4458" y="984"/>
                    <a:pt x="3725" y="1130"/>
                  </a:cubicBezTo>
                  <a:lnTo>
                    <a:pt x="3558" y="1151"/>
                  </a:lnTo>
                  <a:lnTo>
                    <a:pt x="3223" y="1653"/>
                  </a:lnTo>
                  <a:cubicBezTo>
                    <a:pt x="3139" y="1779"/>
                    <a:pt x="2909" y="2072"/>
                    <a:pt x="2281" y="2072"/>
                  </a:cubicBezTo>
                  <a:cubicBezTo>
                    <a:pt x="2177" y="2072"/>
                    <a:pt x="2051" y="2072"/>
                    <a:pt x="1947" y="1988"/>
                  </a:cubicBezTo>
                  <a:cubicBezTo>
                    <a:pt x="1800" y="2009"/>
                    <a:pt x="1633" y="2030"/>
                    <a:pt x="1549" y="2072"/>
                  </a:cubicBezTo>
                  <a:cubicBezTo>
                    <a:pt x="1068" y="2177"/>
                    <a:pt x="859" y="2344"/>
                    <a:pt x="712" y="2490"/>
                  </a:cubicBezTo>
                  <a:lnTo>
                    <a:pt x="628" y="2553"/>
                  </a:lnTo>
                  <a:lnTo>
                    <a:pt x="628" y="2595"/>
                  </a:lnTo>
                  <a:lnTo>
                    <a:pt x="628" y="2930"/>
                  </a:lnTo>
                  <a:cubicBezTo>
                    <a:pt x="608" y="3599"/>
                    <a:pt x="398" y="3913"/>
                    <a:pt x="231" y="4164"/>
                  </a:cubicBezTo>
                  <a:cubicBezTo>
                    <a:pt x="84" y="4394"/>
                    <a:pt x="1" y="4499"/>
                    <a:pt x="294" y="5252"/>
                  </a:cubicBezTo>
                  <a:cubicBezTo>
                    <a:pt x="294" y="5252"/>
                    <a:pt x="294" y="5273"/>
                    <a:pt x="315" y="5273"/>
                  </a:cubicBezTo>
                  <a:cubicBezTo>
                    <a:pt x="377" y="5252"/>
                    <a:pt x="419" y="5210"/>
                    <a:pt x="503" y="5127"/>
                  </a:cubicBezTo>
                  <a:cubicBezTo>
                    <a:pt x="733" y="4897"/>
                    <a:pt x="754" y="4750"/>
                    <a:pt x="796" y="4646"/>
                  </a:cubicBezTo>
                  <a:cubicBezTo>
                    <a:pt x="859" y="4290"/>
                    <a:pt x="1047" y="4164"/>
                    <a:pt x="1528" y="4102"/>
                  </a:cubicBezTo>
                  <a:cubicBezTo>
                    <a:pt x="1800" y="4081"/>
                    <a:pt x="1884" y="4018"/>
                    <a:pt x="1884" y="4018"/>
                  </a:cubicBezTo>
                  <a:cubicBezTo>
                    <a:pt x="1905" y="3997"/>
                    <a:pt x="1989" y="3976"/>
                    <a:pt x="2072" y="3976"/>
                  </a:cubicBezTo>
                  <a:lnTo>
                    <a:pt x="2114" y="3976"/>
                  </a:lnTo>
                  <a:cubicBezTo>
                    <a:pt x="2177" y="3976"/>
                    <a:pt x="2261" y="4018"/>
                    <a:pt x="2428" y="4081"/>
                  </a:cubicBezTo>
                  <a:lnTo>
                    <a:pt x="2574" y="4122"/>
                  </a:lnTo>
                  <a:cubicBezTo>
                    <a:pt x="2616" y="4164"/>
                    <a:pt x="2637" y="4164"/>
                    <a:pt x="2679" y="4185"/>
                  </a:cubicBezTo>
                  <a:cubicBezTo>
                    <a:pt x="2930" y="4311"/>
                    <a:pt x="3035" y="4436"/>
                    <a:pt x="3118" y="4541"/>
                  </a:cubicBezTo>
                  <a:cubicBezTo>
                    <a:pt x="3202" y="4541"/>
                    <a:pt x="3265" y="4520"/>
                    <a:pt x="3411" y="4499"/>
                  </a:cubicBezTo>
                  <a:cubicBezTo>
                    <a:pt x="3746" y="4415"/>
                    <a:pt x="3788" y="4415"/>
                    <a:pt x="3830" y="4415"/>
                  </a:cubicBezTo>
                  <a:lnTo>
                    <a:pt x="3872" y="4415"/>
                  </a:lnTo>
                  <a:cubicBezTo>
                    <a:pt x="3955" y="4394"/>
                    <a:pt x="4081" y="4374"/>
                    <a:pt x="4353" y="4290"/>
                  </a:cubicBezTo>
                  <a:lnTo>
                    <a:pt x="4458" y="4269"/>
                  </a:lnTo>
                  <a:cubicBezTo>
                    <a:pt x="4875" y="4145"/>
                    <a:pt x="5110" y="4113"/>
                    <a:pt x="5263" y="4113"/>
                  </a:cubicBezTo>
                  <a:cubicBezTo>
                    <a:pt x="5317" y="4113"/>
                    <a:pt x="5361" y="4117"/>
                    <a:pt x="5399" y="4122"/>
                  </a:cubicBezTo>
                  <a:lnTo>
                    <a:pt x="5462" y="4122"/>
                  </a:lnTo>
                  <a:cubicBezTo>
                    <a:pt x="5462" y="4122"/>
                    <a:pt x="5504" y="4122"/>
                    <a:pt x="5546" y="4081"/>
                  </a:cubicBezTo>
                  <a:cubicBezTo>
                    <a:pt x="5546" y="4060"/>
                    <a:pt x="5546" y="3997"/>
                    <a:pt x="5525" y="3976"/>
                  </a:cubicBezTo>
                  <a:cubicBezTo>
                    <a:pt x="5504" y="3850"/>
                    <a:pt x="5441" y="3599"/>
                    <a:pt x="5566" y="3390"/>
                  </a:cubicBezTo>
                  <a:cubicBezTo>
                    <a:pt x="5713" y="3181"/>
                    <a:pt x="5943" y="3160"/>
                    <a:pt x="6152" y="3160"/>
                  </a:cubicBezTo>
                  <a:lnTo>
                    <a:pt x="6571" y="3160"/>
                  </a:lnTo>
                  <a:cubicBezTo>
                    <a:pt x="6968" y="3160"/>
                    <a:pt x="7219" y="3181"/>
                    <a:pt x="7408" y="3578"/>
                  </a:cubicBezTo>
                  <a:cubicBezTo>
                    <a:pt x="7491" y="3788"/>
                    <a:pt x="7450" y="3976"/>
                    <a:pt x="7450" y="4081"/>
                  </a:cubicBezTo>
                  <a:lnTo>
                    <a:pt x="7450" y="4122"/>
                  </a:lnTo>
                  <a:cubicBezTo>
                    <a:pt x="7491" y="4164"/>
                    <a:pt x="7596" y="4206"/>
                    <a:pt x="7805" y="4290"/>
                  </a:cubicBezTo>
                  <a:cubicBezTo>
                    <a:pt x="7973" y="4332"/>
                    <a:pt x="8161" y="4415"/>
                    <a:pt x="8266" y="4583"/>
                  </a:cubicBezTo>
                  <a:cubicBezTo>
                    <a:pt x="8349" y="4583"/>
                    <a:pt x="8454" y="4541"/>
                    <a:pt x="8579" y="4541"/>
                  </a:cubicBezTo>
                  <a:lnTo>
                    <a:pt x="8747" y="4520"/>
                  </a:lnTo>
                  <a:cubicBezTo>
                    <a:pt x="9312" y="4478"/>
                    <a:pt x="9479" y="4415"/>
                    <a:pt x="9605" y="4374"/>
                  </a:cubicBezTo>
                  <a:cubicBezTo>
                    <a:pt x="9709" y="4332"/>
                    <a:pt x="9814" y="4311"/>
                    <a:pt x="10065" y="4290"/>
                  </a:cubicBezTo>
                  <a:cubicBezTo>
                    <a:pt x="10212" y="4290"/>
                    <a:pt x="10337" y="4290"/>
                    <a:pt x="10442" y="4394"/>
                  </a:cubicBezTo>
                  <a:lnTo>
                    <a:pt x="10567" y="4060"/>
                  </a:lnTo>
                  <a:cubicBezTo>
                    <a:pt x="10630" y="3892"/>
                    <a:pt x="10693" y="3767"/>
                    <a:pt x="10735" y="3662"/>
                  </a:cubicBezTo>
                  <a:lnTo>
                    <a:pt x="10735" y="3662"/>
                  </a:lnTo>
                  <a:cubicBezTo>
                    <a:pt x="10686" y="3690"/>
                    <a:pt x="10637" y="3704"/>
                    <a:pt x="10570" y="3704"/>
                  </a:cubicBezTo>
                  <a:cubicBezTo>
                    <a:pt x="10437" y="3704"/>
                    <a:pt x="10232" y="3648"/>
                    <a:pt x="9814" y="3537"/>
                  </a:cubicBezTo>
                  <a:cubicBezTo>
                    <a:pt x="9228" y="3369"/>
                    <a:pt x="8893" y="3348"/>
                    <a:pt x="8663" y="3306"/>
                  </a:cubicBezTo>
                  <a:cubicBezTo>
                    <a:pt x="8349" y="3286"/>
                    <a:pt x="8077" y="3265"/>
                    <a:pt x="7952" y="2846"/>
                  </a:cubicBezTo>
                  <a:cubicBezTo>
                    <a:pt x="7910" y="2721"/>
                    <a:pt x="7868" y="2679"/>
                    <a:pt x="7847" y="2658"/>
                  </a:cubicBezTo>
                  <a:cubicBezTo>
                    <a:pt x="7722" y="2511"/>
                    <a:pt x="7638" y="2344"/>
                    <a:pt x="7659" y="1988"/>
                  </a:cubicBezTo>
                  <a:lnTo>
                    <a:pt x="7659" y="1884"/>
                  </a:lnTo>
                  <a:cubicBezTo>
                    <a:pt x="7659" y="1779"/>
                    <a:pt x="7701" y="1591"/>
                    <a:pt x="7826" y="1507"/>
                  </a:cubicBezTo>
                  <a:cubicBezTo>
                    <a:pt x="7847" y="1465"/>
                    <a:pt x="7868" y="1381"/>
                    <a:pt x="7952" y="1193"/>
                  </a:cubicBezTo>
                  <a:cubicBezTo>
                    <a:pt x="8077" y="837"/>
                    <a:pt x="8266" y="649"/>
                    <a:pt x="8370" y="524"/>
                  </a:cubicBezTo>
                  <a:lnTo>
                    <a:pt x="8287" y="440"/>
                  </a:lnTo>
                  <a:cubicBezTo>
                    <a:pt x="8161" y="147"/>
                    <a:pt x="8077" y="42"/>
                    <a:pt x="80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4661600" y="2012650"/>
              <a:ext cx="112500" cy="240650"/>
            </a:xfrm>
            <a:custGeom>
              <a:rect b="b" l="l" r="r" t="t"/>
              <a:pathLst>
                <a:path extrusionOk="0" h="9626" w="4500">
                  <a:moveTo>
                    <a:pt x="3286" y="0"/>
                  </a:moveTo>
                  <a:cubicBezTo>
                    <a:pt x="3244" y="21"/>
                    <a:pt x="3055" y="105"/>
                    <a:pt x="2637" y="419"/>
                  </a:cubicBezTo>
                  <a:cubicBezTo>
                    <a:pt x="2156" y="795"/>
                    <a:pt x="1884" y="921"/>
                    <a:pt x="1633" y="921"/>
                  </a:cubicBezTo>
                  <a:cubicBezTo>
                    <a:pt x="1361" y="921"/>
                    <a:pt x="1193" y="754"/>
                    <a:pt x="1089" y="670"/>
                  </a:cubicBezTo>
                  <a:cubicBezTo>
                    <a:pt x="1026" y="586"/>
                    <a:pt x="942" y="503"/>
                    <a:pt x="796" y="461"/>
                  </a:cubicBezTo>
                  <a:cubicBezTo>
                    <a:pt x="796" y="503"/>
                    <a:pt x="775" y="523"/>
                    <a:pt x="775" y="586"/>
                  </a:cubicBezTo>
                  <a:cubicBezTo>
                    <a:pt x="691" y="754"/>
                    <a:pt x="649" y="984"/>
                    <a:pt x="566" y="1151"/>
                  </a:cubicBezTo>
                  <a:cubicBezTo>
                    <a:pt x="273" y="1967"/>
                    <a:pt x="1" y="2783"/>
                    <a:pt x="105" y="3327"/>
                  </a:cubicBezTo>
                  <a:lnTo>
                    <a:pt x="126" y="3495"/>
                  </a:lnTo>
                  <a:cubicBezTo>
                    <a:pt x="294" y="4143"/>
                    <a:pt x="294" y="4227"/>
                    <a:pt x="607" y="4917"/>
                  </a:cubicBezTo>
                  <a:cubicBezTo>
                    <a:pt x="733" y="5210"/>
                    <a:pt x="775" y="5273"/>
                    <a:pt x="838" y="5336"/>
                  </a:cubicBezTo>
                  <a:cubicBezTo>
                    <a:pt x="963" y="5503"/>
                    <a:pt x="1068" y="5629"/>
                    <a:pt x="1319" y="6319"/>
                  </a:cubicBezTo>
                  <a:cubicBezTo>
                    <a:pt x="1612" y="7073"/>
                    <a:pt x="1654" y="7156"/>
                    <a:pt x="1695" y="7407"/>
                  </a:cubicBezTo>
                  <a:cubicBezTo>
                    <a:pt x="1716" y="7533"/>
                    <a:pt x="1737" y="7721"/>
                    <a:pt x="1842" y="8119"/>
                  </a:cubicBezTo>
                  <a:lnTo>
                    <a:pt x="1946" y="8474"/>
                  </a:lnTo>
                  <a:cubicBezTo>
                    <a:pt x="1988" y="8579"/>
                    <a:pt x="2009" y="8663"/>
                    <a:pt x="2030" y="8746"/>
                  </a:cubicBezTo>
                  <a:cubicBezTo>
                    <a:pt x="2030" y="8767"/>
                    <a:pt x="2051" y="8788"/>
                    <a:pt x="2051" y="8830"/>
                  </a:cubicBezTo>
                  <a:cubicBezTo>
                    <a:pt x="2093" y="8893"/>
                    <a:pt x="2093" y="8956"/>
                    <a:pt x="2114" y="9039"/>
                  </a:cubicBezTo>
                  <a:lnTo>
                    <a:pt x="2114" y="9081"/>
                  </a:lnTo>
                  <a:cubicBezTo>
                    <a:pt x="2135" y="9165"/>
                    <a:pt x="2135" y="9249"/>
                    <a:pt x="2177" y="9311"/>
                  </a:cubicBezTo>
                  <a:lnTo>
                    <a:pt x="2177" y="9374"/>
                  </a:lnTo>
                  <a:cubicBezTo>
                    <a:pt x="2177" y="9437"/>
                    <a:pt x="2198" y="9500"/>
                    <a:pt x="2198" y="9583"/>
                  </a:cubicBezTo>
                  <a:lnTo>
                    <a:pt x="2198" y="9625"/>
                  </a:lnTo>
                  <a:cubicBezTo>
                    <a:pt x="2386" y="9500"/>
                    <a:pt x="2637" y="9374"/>
                    <a:pt x="3055" y="9270"/>
                  </a:cubicBezTo>
                  <a:cubicBezTo>
                    <a:pt x="3516" y="9165"/>
                    <a:pt x="3641" y="9165"/>
                    <a:pt x="3683" y="9165"/>
                  </a:cubicBezTo>
                  <a:lnTo>
                    <a:pt x="3871" y="9165"/>
                  </a:lnTo>
                  <a:lnTo>
                    <a:pt x="3913" y="9270"/>
                  </a:lnTo>
                  <a:cubicBezTo>
                    <a:pt x="4227" y="9270"/>
                    <a:pt x="4332" y="9123"/>
                    <a:pt x="4374" y="9102"/>
                  </a:cubicBezTo>
                  <a:cubicBezTo>
                    <a:pt x="4332" y="9102"/>
                    <a:pt x="4311" y="9081"/>
                    <a:pt x="4290" y="9060"/>
                  </a:cubicBezTo>
                  <a:lnTo>
                    <a:pt x="4227" y="8998"/>
                  </a:lnTo>
                  <a:cubicBezTo>
                    <a:pt x="4206" y="8977"/>
                    <a:pt x="4206" y="8956"/>
                    <a:pt x="4206" y="8956"/>
                  </a:cubicBezTo>
                  <a:cubicBezTo>
                    <a:pt x="4206" y="8914"/>
                    <a:pt x="4206" y="8914"/>
                    <a:pt x="4185" y="8893"/>
                  </a:cubicBezTo>
                  <a:cubicBezTo>
                    <a:pt x="4123" y="8642"/>
                    <a:pt x="4311" y="8474"/>
                    <a:pt x="4395" y="8433"/>
                  </a:cubicBezTo>
                  <a:cubicBezTo>
                    <a:pt x="4415" y="8433"/>
                    <a:pt x="4415" y="8391"/>
                    <a:pt x="4436" y="8370"/>
                  </a:cubicBezTo>
                  <a:cubicBezTo>
                    <a:pt x="4311" y="8077"/>
                    <a:pt x="4311" y="7951"/>
                    <a:pt x="4290" y="6989"/>
                  </a:cubicBezTo>
                  <a:cubicBezTo>
                    <a:pt x="4269" y="6277"/>
                    <a:pt x="4290" y="6131"/>
                    <a:pt x="4353" y="5838"/>
                  </a:cubicBezTo>
                  <a:cubicBezTo>
                    <a:pt x="4395" y="5713"/>
                    <a:pt x="4436" y="5524"/>
                    <a:pt x="4457" y="5127"/>
                  </a:cubicBezTo>
                  <a:cubicBezTo>
                    <a:pt x="4457" y="5085"/>
                    <a:pt x="4499" y="4980"/>
                    <a:pt x="4499" y="4876"/>
                  </a:cubicBezTo>
                  <a:cubicBezTo>
                    <a:pt x="4353" y="4792"/>
                    <a:pt x="4227" y="4645"/>
                    <a:pt x="4102" y="4332"/>
                  </a:cubicBezTo>
                  <a:cubicBezTo>
                    <a:pt x="3934" y="3934"/>
                    <a:pt x="3767" y="3557"/>
                    <a:pt x="4081" y="3244"/>
                  </a:cubicBezTo>
                  <a:cubicBezTo>
                    <a:pt x="4123" y="3202"/>
                    <a:pt x="4143" y="3160"/>
                    <a:pt x="4206" y="2951"/>
                  </a:cubicBezTo>
                  <a:cubicBezTo>
                    <a:pt x="4227" y="2783"/>
                    <a:pt x="4269" y="2679"/>
                    <a:pt x="4290" y="2595"/>
                  </a:cubicBezTo>
                  <a:cubicBezTo>
                    <a:pt x="4248" y="2553"/>
                    <a:pt x="4248" y="2490"/>
                    <a:pt x="4227" y="2428"/>
                  </a:cubicBezTo>
                  <a:cubicBezTo>
                    <a:pt x="4102" y="2072"/>
                    <a:pt x="3871" y="1632"/>
                    <a:pt x="3871" y="1632"/>
                  </a:cubicBezTo>
                  <a:lnTo>
                    <a:pt x="3830" y="1549"/>
                  </a:lnTo>
                  <a:lnTo>
                    <a:pt x="3390" y="63"/>
                  </a:lnTo>
                  <a:cubicBezTo>
                    <a:pt x="3348" y="63"/>
                    <a:pt x="3307" y="21"/>
                    <a:pt x="3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4755750" y="1953025"/>
              <a:ext cx="135525" cy="268350"/>
            </a:xfrm>
            <a:custGeom>
              <a:rect b="b" l="l" r="r" t="t"/>
              <a:pathLst>
                <a:path extrusionOk="0" h="10734" w="5421">
                  <a:moveTo>
                    <a:pt x="1403" y="0"/>
                  </a:moveTo>
                  <a:cubicBezTo>
                    <a:pt x="1298" y="251"/>
                    <a:pt x="1193" y="377"/>
                    <a:pt x="984" y="670"/>
                  </a:cubicBezTo>
                  <a:cubicBezTo>
                    <a:pt x="859" y="837"/>
                    <a:pt x="649" y="1130"/>
                    <a:pt x="357" y="1548"/>
                  </a:cubicBezTo>
                  <a:cubicBezTo>
                    <a:pt x="210" y="1779"/>
                    <a:pt x="105" y="1946"/>
                    <a:pt x="1" y="2051"/>
                  </a:cubicBezTo>
                  <a:lnTo>
                    <a:pt x="461" y="3620"/>
                  </a:lnTo>
                  <a:cubicBezTo>
                    <a:pt x="545" y="3745"/>
                    <a:pt x="754" y="4143"/>
                    <a:pt x="880" y="4541"/>
                  </a:cubicBezTo>
                  <a:cubicBezTo>
                    <a:pt x="880" y="4561"/>
                    <a:pt x="921" y="4603"/>
                    <a:pt x="942" y="4645"/>
                  </a:cubicBezTo>
                  <a:cubicBezTo>
                    <a:pt x="1047" y="4792"/>
                    <a:pt x="1026" y="4980"/>
                    <a:pt x="984" y="5064"/>
                  </a:cubicBezTo>
                  <a:cubicBezTo>
                    <a:pt x="963" y="5105"/>
                    <a:pt x="942" y="5210"/>
                    <a:pt x="921" y="5440"/>
                  </a:cubicBezTo>
                  <a:cubicBezTo>
                    <a:pt x="859" y="5817"/>
                    <a:pt x="733" y="5963"/>
                    <a:pt x="649" y="6068"/>
                  </a:cubicBezTo>
                  <a:cubicBezTo>
                    <a:pt x="670" y="6131"/>
                    <a:pt x="712" y="6214"/>
                    <a:pt x="754" y="6340"/>
                  </a:cubicBezTo>
                  <a:cubicBezTo>
                    <a:pt x="838" y="6486"/>
                    <a:pt x="880" y="6591"/>
                    <a:pt x="942" y="6591"/>
                  </a:cubicBezTo>
                  <a:cubicBezTo>
                    <a:pt x="1277" y="6696"/>
                    <a:pt x="1256" y="7051"/>
                    <a:pt x="1193" y="7574"/>
                  </a:cubicBezTo>
                  <a:cubicBezTo>
                    <a:pt x="1152" y="7993"/>
                    <a:pt x="1131" y="8202"/>
                    <a:pt x="1068" y="8349"/>
                  </a:cubicBezTo>
                  <a:cubicBezTo>
                    <a:pt x="1026" y="8558"/>
                    <a:pt x="984" y="8662"/>
                    <a:pt x="1026" y="9290"/>
                  </a:cubicBezTo>
                  <a:cubicBezTo>
                    <a:pt x="1047" y="10232"/>
                    <a:pt x="1047" y="10232"/>
                    <a:pt x="1152" y="10420"/>
                  </a:cubicBezTo>
                  <a:lnTo>
                    <a:pt x="1173" y="10504"/>
                  </a:lnTo>
                  <a:cubicBezTo>
                    <a:pt x="1193" y="10567"/>
                    <a:pt x="1235" y="10650"/>
                    <a:pt x="1235" y="10734"/>
                  </a:cubicBezTo>
                  <a:lnTo>
                    <a:pt x="1445" y="10713"/>
                  </a:lnTo>
                  <a:cubicBezTo>
                    <a:pt x="2198" y="10567"/>
                    <a:pt x="2449" y="10546"/>
                    <a:pt x="2616" y="10546"/>
                  </a:cubicBezTo>
                  <a:cubicBezTo>
                    <a:pt x="2763" y="10546"/>
                    <a:pt x="2805" y="10546"/>
                    <a:pt x="3349" y="10336"/>
                  </a:cubicBezTo>
                  <a:cubicBezTo>
                    <a:pt x="3872" y="10148"/>
                    <a:pt x="4081" y="10127"/>
                    <a:pt x="4186" y="10106"/>
                  </a:cubicBezTo>
                  <a:cubicBezTo>
                    <a:pt x="4269" y="10106"/>
                    <a:pt x="4269" y="10106"/>
                    <a:pt x="4520" y="9918"/>
                  </a:cubicBezTo>
                  <a:cubicBezTo>
                    <a:pt x="4813" y="9730"/>
                    <a:pt x="5064" y="9709"/>
                    <a:pt x="5274" y="9709"/>
                  </a:cubicBezTo>
                  <a:lnTo>
                    <a:pt x="5420" y="9709"/>
                  </a:lnTo>
                  <a:cubicBezTo>
                    <a:pt x="5420" y="9688"/>
                    <a:pt x="5420" y="9625"/>
                    <a:pt x="5378" y="9583"/>
                  </a:cubicBezTo>
                  <a:cubicBezTo>
                    <a:pt x="5336" y="8955"/>
                    <a:pt x="5127" y="8432"/>
                    <a:pt x="5023" y="8181"/>
                  </a:cubicBezTo>
                  <a:cubicBezTo>
                    <a:pt x="5023" y="8181"/>
                    <a:pt x="5002" y="8181"/>
                    <a:pt x="5002" y="8139"/>
                  </a:cubicBezTo>
                  <a:cubicBezTo>
                    <a:pt x="4960" y="8139"/>
                    <a:pt x="4939" y="8118"/>
                    <a:pt x="4918" y="8098"/>
                  </a:cubicBezTo>
                  <a:lnTo>
                    <a:pt x="4897" y="8077"/>
                  </a:lnTo>
                  <a:lnTo>
                    <a:pt x="4813" y="7993"/>
                  </a:lnTo>
                  <a:lnTo>
                    <a:pt x="4792" y="7951"/>
                  </a:lnTo>
                  <a:cubicBezTo>
                    <a:pt x="4750" y="7930"/>
                    <a:pt x="4709" y="7888"/>
                    <a:pt x="4688" y="7826"/>
                  </a:cubicBezTo>
                  <a:lnTo>
                    <a:pt x="4646" y="7805"/>
                  </a:lnTo>
                  <a:cubicBezTo>
                    <a:pt x="4625" y="7784"/>
                    <a:pt x="4604" y="7721"/>
                    <a:pt x="4541" y="7679"/>
                  </a:cubicBezTo>
                  <a:cubicBezTo>
                    <a:pt x="4520" y="7637"/>
                    <a:pt x="4520" y="7616"/>
                    <a:pt x="4499" y="7616"/>
                  </a:cubicBezTo>
                  <a:lnTo>
                    <a:pt x="4416" y="7470"/>
                  </a:lnTo>
                  <a:cubicBezTo>
                    <a:pt x="4395" y="7428"/>
                    <a:pt x="4395" y="7407"/>
                    <a:pt x="4374" y="7386"/>
                  </a:cubicBezTo>
                  <a:cubicBezTo>
                    <a:pt x="4311" y="7302"/>
                    <a:pt x="4290" y="7198"/>
                    <a:pt x="4227" y="7114"/>
                  </a:cubicBezTo>
                  <a:cubicBezTo>
                    <a:pt x="4081" y="6737"/>
                    <a:pt x="3976" y="6549"/>
                    <a:pt x="3872" y="6382"/>
                  </a:cubicBezTo>
                  <a:cubicBezTo>
                    <a:pt x="3683" y="6047"/>
                    <a:pt x="3579" y="5838"/>
                    <a:pt x="3286" y="4875"/>
                  </a:cubicBezTo>
                  <a:cubicBezTo>
                    <a:pt x="3244" y="4750"/>
                    <a:pt x="3223" y="4603"/>
                    <a:pt x="3181" y="4478"/>
                  </a:cubicBezTo>
                  <a:cubicBezTo>
                    <a:pt x="3160" y="4373"/>
                    <a:pt x="3139" y="4269"/>
                    <a:pt x="3118" y="4185"/>
                  </a:cubicBezTo>
                  <a:cubicBezTo>
                    <a:pt x="3077" y="4122"/>
                    <a:pt x="3056" y="4038"/>
                    <a:pt x="3056" y="3955"/>
                  </a:cubicBezTo>
                  <a:cubicBezTo>
                    <a:pt x="2972" y="3620"/>
                    <a:pt x="2951" y="3515"/>
                    <a:pt x="2909" y="3306"/>
                  </a:cubicBezTo>
                  <a:cubicBezTo>
                    <a:pt x="2867" y="3180"/>
                    <a:pt x="2846" y="3013"/>
                    <a:pt x="2763" y="2762"/>
                  </a:cubicBezTo>
                  <a:cubicBezTo>
                    <a:pt x="2658" y="2364"/>
                    <a:pt x="2637" y="2092"/>
                    <a:pt x="2616" y="1925"/>
                  </a:cubicBezTo>
                  <a:cubicBezTo>
                    <a:pt x="2595" y="1653"/>
                    <a:pt x="2595" y="1611"/>
                    <a:pt x="2386" y="1297"/>
                  </a:cubicBezTo>
                  <a:cubicBezTo>
                    <a:pt x="2282" y="1130"/>
                    <a:pt x="2177" y="983"/>
                    <a:pt x="2093" y="879"/>
                  </a:cubicBezTo>
                  <a:cubicBezTo>
                    <a:pt x="1989" y="711"/>
                    <a:pt x="1905" y="607"/>
                    <a:pt x="1800" y="460"/>
                  </a:cubicBezTo>
                  <a:lnTo>
                    <a:pt x="1717" y="377"/>
                  </a:lnTo>
                  <a:cubicBezTo>
                    <a:pt x="1717" y="377"/>
                    <a:pt x="1717" y="356"/>
                    <a:pt x="1696" y="356"/>
                  </a:cubicBezTo>
                  <a:lnTo>
                    <a:pt x="1612" y="272"/>
                  </a:lnTo>
                  <a:lnTo>
                    <a:pt x="1591" y="251"/>
                  </a:lnTo>
                  <a:cubicBezTo>
                    <a:pt x="1570" y="209"/>
                    <a:pt x="1549" y="167"/>
                    <a:pt x="1507" y="147"/>
                  </a:cubicBezTo>
                  <a:cubicBezTo>
                    <a:pt x="1486" y="105"/>
                    <a:pt x="1445" y="63"/>
                    <a:pt x="14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4773550" y="2230775"/>
              <a:ext cx="25" cy="1600"/>
            </a:xfrm>
            <a:custGeom>
              <a:rect b="b" l="l" r="r" t="t"/>
              <a:pathLst>
                <a:path extrusionOk="0" h="64" w="1">
                  <a:moveTo>
                    <a:pt x="0" y="63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A2A2A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4698750" y="2695275"/>
              <a:ext cx="25" cy="8925"/>
            </a:xfrm>
            <a:custGeom>
              <a:rect b="b" l="l" r="r" t="t"/>
              <a:pathLst>
                <a:path extrusionOk="0" h="357" w="1">
                  <a:moveTo>
                    <a:pt x="0" y="1"/>
                  </a:moveTo>
                  <a:lnTo>
                    <a:pt x="0" y="1"/>
                  </a:lnTo>
                  <a:lnTo>
                    <a:pt x="0" y="356"/>
                  </a:lnTo>
                  <a:lnTo>
                    <a:pt x="0" y="356"/>
                  </a:lnTo>
                  <a:close/>
                </a:path>
              </a:pathLst>
            </a:custGeom>
            <a:solidFill>
              <a:srgbClr val="2A2A2A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4238425" y="2022575"/>
              <a:ext cx="494875" cy="671675"/>
            </a:xfrm>
            <a:custGeom>
              <a:rect b="b" l="l" r="r" t="t"/>
              <a:pathLst>
                <a:path extrusionOk="0" h="26867" w="19795">
                  <a:moveTo>
                    <a:pt x="17158" y="1"/>
                  </a:moveTo>
                  <a:cubicBezTo>
                    <a:pt x="17116" y="1"/>
                    <a:pt x="17053" y="22"/>
                    <a:pt x="17032" y="22"/>
                  </a:cubicBezTo>
                  <a:cubicBezTo>
                    <a:pt x="16844" y="43"/>
                    <a:pt x="16279" y="147"/>
                    <a:pt x="16132" y="231"/>
                  </a:cubicBezTo>
                  <a:cubicBezTo>
                    <a:pt x="16028" y="398"/>
                    <a:pt x="15902" y="503"/>
                    <a:pt x="15463" y="650"/>
                  </a:cubicBezTo>
                  <a:cubicBezTo>
                    <a:pt x="14354" y="1068"/>
                    <a:pt x="13705" y="1298"/>
                    <a:pt x="13705" y="1298"/>
                  </a:cubicBezTo>
                  <a:cubicBezTo>
                    <a:pt x="13475" y="1382"/>
                    <a:pt x="13266" y="1382"/>
                    <a:pt x="13057" y="1382"/>
                  </a:cubicBezTo>
                  <a:cubicBezTo>
                    <a:pt x="12680" y="1403"/>
                    <a:pt x="12408" y="1403"/>
                    <a:pt x="12115" y="1717"/>
                  </a:cubicBezTo>
                  <a:cubicBezTo>
                    <a:pt x="11592" y="2303"/>
                    <a:pt x="11467" y="2449"/>
                    <a:pt x="10985" y="3139"/>
                  </a:cubicBezTo>
                  <a:cubicBezTo>
                    <a:pt x="10839" y="3349"/>
                    <a:pt x="10755" y="3495"/>
                    <a:pt x="10671" y="3600"/>
                  </a:cubicBezTo>
                  <a:cubicBezTo>
                    <a:pt x="10525" y="3851"/>
                    <a:pt x="10462" y="3955"/>
                    <a:pt x="10065" y="4374"/>
                  </a:cubicBezTo>
                  <a:cubicBezTo>
                    <a:pt x="9918" y="4541"/>
                    <a:pt x="9834" y="4646"/>
                    <a:pt x="9793" y="4709"/>
                  </a:cubicBezTo>
                  <a:cubicBezTo>
                    <a:pt x="9688" y="4834"/>
                    <a:pt x="9625" y="4897"/>
                    <a:pt x="9437" y="5002"/>
                  </a:cubicBezTo>
                  <a:cubicBezTo>
                    <a:pt x="9186" y="5671"/>
                    <a:pt x="9395" y="6278"/>
                    <a:pt x="9583" y="6801"/>
                  </a:cubicBezTo>
                  <a:cubicBezTo>
                    <a:pt x="9688" y="7136"/>
                    <a:pt x="9793" y="7408"/>
                    <a:pt x="9751" y="7680"/>
                  </a:cubicBezTo>
                  <a:lnTo>
                    <a:pt x="9751" y="7743"/>
                  </a:lnTo>
                  <a:cubicBezTo>
                    <a:pt x="9730" y="8161"/>
                    <a:pt x="9688" y="8245"/>
                    <a:pt x="9437" y="8559"/>
                  </a:cubicBezTo>
                  <a:cubicBezTo>
                    <a:pt x="9332" y="8684"/>
                    <a:pt x="9207" y="8873"/>
                    <a:pt x="8977" y="9186"/>
                  </a:cubicBezTo>
                  <a:cubicBezTo>
                    <a:pt x="8537" y="9835"/>
                    <a:pt x="8433" y="9877"/>
                    <a:pt x="8140" y="10044"/>
                  </a:cubicBezTo>
                  <a:cubicBezTo>
                    <a:pt x="8014" y="10128"/>
                    <a:pt x="7763" y="10233"/>
                    <a:pt x="7345" y="10505"/>
                  </a:cubicBezTo>
                  <a:cubicBezTo>
                    <a:pt x="7114" y="10672"/>
                    <a:pt x="6968" y="10798"/>
                    <a:pt x="6863" y="10881"/>
                  </a:cubicBezTo>
                  <a:cubicBezTo>
                    <a:pt x="6607" y="11069"/>
                    <a:pt x="6532" y="11118"/>
                    <a:pt x="6399" y="11118"/>
                  </a:cubicBezTo>
                  <a:cubicBezTo>
                    <a:pt x="6369" y="11118"/>
                    <a:pt x="6337" y="11115"/>
                    <a:pt x="6298" y="11111"/>
                  </a:cubicBezTo>
                  <a:cubicBezTo>
                    <a:pt x="6270" y="11111"/>
                    <a:pt x="6233" y="11102"/>
                    <a:pt x="6162" y="11102"/>
                  </a:cubicBezTo>
                  <a:cubicBezTo>
                    <a:pt x="6126" y="11102"/>
                    <a:pt x="6082" y="11104"/>
                    <a:pt x="6026" y="11111"/>
                  </a:cubicBezTo>
                  <a:cubicBezTo>
                    <a:pt x="5997" y="11113"/>
                    <a:pt x="5968" y="11113"/>
                    <a:pt x="5939" y="11113"/>
                  </a:cubicBezTo>
                  <a:cubicBezTo>
                    <a:pt x="5534" y="11113"/>
                    <a:pt x="5300" y="10978"/>
                    <a:pt x="5085" y="10860"/>
                  </a:cubicBezTo>
                  <a:cubicBezTo>
                    <a:pt x="4897" y="10756"/>
                    <a:pt x="4729" y="10651"/>
                    <a:pt x="4478" y="10609"/>
                  </a:cubicBezTo>
                  <a:cubicBezTo>
                    <a:pt x="4385" y="10596"/>
                    <a:pt x="4314" y="10589"/>
                    <a:pt x="4251" y="10589"/>
                  </a:cubicBezTo>
                  <a:cubicBezTo>
                    <a:pt x="4117" y="10589"/>
                    <a:pt x="4029" y="10621"/>
                    <a:pt x="3871" y="10693"/>
                  </a:cubicBezTo>
                  <a:cubicBezTo>
                    <a:pt x="3662" y="10798"/>
                    <a:pt x="3369" y="10923"/>
                    <a:pt x="2804" y="11070"/>
                  </a:cubicBezTo>
                  <a:cubicBezTo>
                    <a:pt x="2281" y="11195"/>
                    <a:pt x="2009" y="11300"/>
                    <a:pt x="1884" y="11383"/>
                  </a:cubicBezTo>
                  <a:cubicBezTo>
                    <a:pt x="1946" y="11551"/>
                    <a:pt x="1904" y="11823"/>
                    <a:pt x="1842" y="12178"/>
                  </a:cubicBezTo>
                  <a:cubicBezTo>
                    <a:pt x="1758" y="12492"/>
                    <a:pt x="1737" y="12743"/>
                    <a:pt x="1695" y="12911"/>
                  </a:cubicBezTo>
                  <a:cubicBezTo>
                    <a:pt x="1695" y="13015"/>
                    <a:pt x="1674" y="13099"/>
                    <a:pt x="1653" y="13183"/>
                  </a:cubicBezTo>
                  <a:cubicBezTo>
                    <a:pt x="1863" y="13329"/>
                    <a:pt x="1946" y="13392"/>
                    <a:pt x="1967" y="13392"/>
                  </a:cubicBezTo>
                  <a:lnTo>
                    <a:pt x="2386" y="13601"/>
                  </a:lnTo>
                  <a:lnTo>
                    <a:pt x="2072" y="13957"/>
                  </a:lnTo>
                  <a:cubicBezTo>
                    <a:pt x="2009" y="14020"/>
                    <a:pt x="1067" y="15108"/>
                    <a:pt x="586" y="15610"/>
                  </a:cubicBezTo>
                  <a:cubicBezTo>
                    <a:pt x="398" y="15798"/>
                    <a:pt x="189" y="16028"/>
                    <a:pt x="0" y="16217"/>
                  </a:cubicBezTo>
                  <a:cubicBezTo>
                    <a:pt x="210" y="16217"/>
                    <a:pt x="482" y="16217"/>
                    <a:pt x="837" y="16196"/>
                  </a:cubicBezTo>
                  <a:lnTo>
                    <a:pt x="1360" y="16196"/>
                  </a:lnTo>
                  <a:cubicBezTo>
                    <a:pt x="3118" y="16133"/>
                    <a:pt x="3641" y="16112"/>
                    <a:pt x="5294" y="15589"/>
                  </a:cubicBezTo>
                  <a:cubicBezTo>
                    <a:pt x="5985" y="15359"/>
                    <a:pt x="6194" y="15108"/>
                    <a:pt x="6361" y="14940"/>
                  </a:cubicBezTo>
                  <a:cubicBezTo>
                    <a:pt x="6508" y="14773"/>
                    <a:pt x="6675" y="14585"/>
                    <a:pt x="7010" y="14585"/>
                  </a:cubicBezTo>
                  <a:lnTo>
                    <a:pt x="7135" y="14585"/>
                  </a:lnTo>
                  <a:cubicBezTo>
                    <a:pt x="7303" y="14627"/>
                    <a:pt x="7491" y="14647"/>
                    <a:pt x="7742" y="14731"/>
                  </a:cubicBezTo>
                  <a:cubicBezTo>
                    <a:pt x="8370" y="14878"/>
                    <a:pt x="8705" y="15275"/>
                    <a:pt x="8998" y="15589"/>
                  </a:cubicBezTo>
                  <a:cubicBezTo>
                    <a:pt x="9270" y="15882"/>
                    <a:pt x="9395" y="16007"/>
                    <a:pt x="9604" y="16007"/>
                  </a:cubicBezTo>
                  <a:cubicBezTo>
                    <a:pt x="9855" y="16007"/>
                    <a:pt x="10274" y="15777"/>
                    <a:pt x="10797" y="15275"/>
                  </a:cubicBezTo>
                  <a:cubicBezTo>
                    <a:pt x="11571" y="14585"/>
                    <a:pt x="12031" y="14062"/>
                    <a:pt x="12345" y="13727"/>
                  </a:cubicBezTo>
                  <a:cubicBezTo>
                    <a:pt x="12730" y="13282"/>
                    <a:pt x="12948" y="13027"/>
                    <a:pt x="13280" y="13027"/>
                  </a:cubicBezTo>
                  <a:cubicBezTo>
                    <a:pt x="13416" y="13027"/>
                    <a:pt x="13573" y="13070"/>
                    <a:pt x="13768" y="13162"/>
                  </a:cubicBezTo>
                  <a:cubicBezTo>
                    <a:pt x="14521" y="13497"/>
                    <a:pt x="15086" y="14020"/>
                    <a:pt x="15463" y="14689"/>
                  </a:cubicBezTo>
                  <a:cubicBezTo>
                    <a:pt x="15526" y="14857"/>
                    <a:pt x="15672" y="14982"/>
                    <a:pt x="15819" y="15108"/>
                  </a:cubicBezTo>
                  <a:cubicBezTo>
                    <a:pt x="16112" y="15401"/>
                    <a:pt x="16614" y="15861"/>
                    <a:pt x="16237" y="16614"/>
                  </a:cubicBezTo>
                  <a:cubicBezTo>
                    <a:pt x="15693" y="17702"/>
                    <a:pt x="15442" y="18476"/>
                    <a:pt x="15442" y="18811"/>
                  </a:cubicBezTo>
                  <a:cubicBezTo>
                    <a:pt x="15442" y="18958"/>
                    <a:pt x="15400" y="19125"/>
                    <a:pt x="15400" y="19251"/>
                  </a:cubicBezTo>
                  <a:cubicBezTo>
                    <a:pt x="15400" y="19355"/>
                    <a:pt x="15379" y="19460"/>
                    <a:pt x="15379" y="19544"/>
                  </a:cubicBezTo>
                  <a:cubicBezTo>
                    <a:pt x="15379" y="19711"/>
                    <a:pt x="15400" y="19774"/>
                    <a:pt x="15526" y="19816"/>
                  </a:cubicBezTo>
                  <a:cubicBezTo>
                    <a:pt x="15568" y="19816"/>
                    <a:pt x="15588" y="19857"/>
                    <a:pt x="15609" y="19857"/>
                  </a:cubicBezTo>
                  <a:cubicBezTo>
                    <a:pt x="15641" y="19865"/>
                    <a:pt x="15671" y="19869"/>
                    <a:pt x="15699" y="19869"/>
                  </a:cubicBezTo>
                  <a:cubicBezTo>
                    <a:pt x="15824" y="19869"/>
                    <a:pt x="15926" y="19804"/>
                    <a:pt x="16028" y="19753"/>
                  </a:cubicBezTo>
                  <a:cubicBezTo>
                    <a:pt x="16112" y="19690"/>
                    <a:pt x="16216" y="19627"/>
                    <a:pt x="16342" y="19627"/>
                  </a:cubicBezTo>
                  <a:cubicBezTo>
                    <a:pt x="16656" y="19627"/>
                    <a:pt x="16802" y="20004"/>
                    <a:pt x="16907" y="20381"/>
                  </a:cubicBezTo>
                  <a:cubicBezTo>
                    <a:pt x="17011" y="20715"/>
                    <a:pt x="17074" y="20945"/>
                    <a:pt x="17158" y="21155"/>
                  </a:cubicBezTo>
                  <a:cubicBezTo>
                    <a:pt x="17325" y="21615"/>
                    <a:pt x="17472" y="21971"/>
                    <a:pt x="17095" y="22410"/>
                  </a:cubicBezTo>
                  <a:cubicBezTo>
                    <a:pt x="17053" y="22494"/>
                    <a:pt x="17032" y="22515"/>
                    <a:pt x="17032" y="22557"/>
                  </a:cubicBezTo>
                  <a:cubicBezTo>
                    <a:pt x="16949" y="22891"/>
                    <a:pt x="16802" y="22975"/>
                    <a:pt x="16279" y="23184"/>
                  </a:cubicBezTo>
                  <a:cubicBezTo>
                    <a:pt x="15986" y="23268"/>
                    <a:pt x="15798" y="23331"/>
                    <a:pt x="15651" y="23394"/>
                  </a:cubicBezTo>
                  <a:cubicBezTo>
                    <a:pt x="15358" y="23456"/>
                    <a:pt x="15337" y="23456"/>
                    <a:pt x="15149" y="23812"/>
                  </a:cubicBezTo>
                  <a:cubicBezTo>
                    <a:pt x="15044" y="23958"/>
                    <a:pt x="15065" y="24042"/>
                    <a:pt x="15065" y="24126"/>
                  </a:cubicBezTo>
                  <a:lnTo>
                    <a:pt x="15065" y="24168"/>
                  </a:lnTo>
                  <a:cubicBezTo>
                    <a:pt x="15086" y="24189"/>
                    <a:pt x="15086" y="24230"/>
                    <a:pt x="15128" y="24251"/>
                  </a:cubicBezTo>
                  <a:cubicBezTo>
                    <a:pt x="15149" y="24293"/>
                    <a:pt x="15170" y="24335"/>
                    <a:pt x="15191" y="24377"/>
                  </a:cubicBezTo>
                  <a:cubicBezTo>
                    <a:pt x="15233" y="24398"/>
                    <a:pt x="15233" y="24440"/>
                    <a:pt x="15254" y="24440"/>
                  </a:cubicBezTo>
                  <a:cubicBezTo>
                    <a:pt x="15358" y="24423"/>
                    <a:pt x="15457" y="24415"/>
                    <a:pt x="15554" y="24415"/>
                  </a:cubicBezTo>
                  <a:cubicBezTo>
                    <a:pt x="15826" y="24415"/>
                    <a:pt x="16074" y="24478"/>
                    <a:pt x="16321" y="24586"/>
                  </a:cubicBezTo>
                  <a:cubicBezTo>
                    <a:pt x="16907" y="24879"/>
                    <a:pt x="17137" y="25026"/>
                    <a:pt x="17221" y="25277"/>
                  </a:cubicBezTo>
                  <a:cubicBezTo>
                    <a:pt x="17283" y="25486"/>
                    <a:pt x="17221" y="25653"/>
                    <a:pt x="17179" y="25758"/>
                  </a:cubicBezTo>
                  <a:lnTo>
                    <a:pt x="17179" y="25800"/>
                  </a:lnTo>
                  <a:cubicBezTo>
                    <a:pt x="17221" y="25925"/>
                    <a:pt x="17493" y="26344"/>
                    <a:pt x="18183" y="26783"/>
                  </a:cubicBezTo>
                  <a:cubicBezTo>
                    <a:pt x="18267" y="26846"/>
                    <a:pt x="18329" y="26867"/>
                    <a:pt x="18371" y="26867"/>
                  </a:cubicBezTo>
                  <a:cubicBezTo>
                    <a:pt x="18392" y="26783"/>
                    <a:pt x="18413" y="26595"/>
                    <a:pt x="18413" y="26490"/>
                  </a:cubicBezTo>
                  <a:cubicBezTo>
                    <a:pt x="18434" y="26218"/>
                    <a:pt x="18476" y="25904"/>
                    <a:pt x="18622" y="25653"/>
                  </a:cubicBezTo>
                  <a:cubicBezTo>
                    <a:pt x="18894" y="25172"/>
                    <a:pt x="19166" y="24816"/>
                    <a:pt x="19543" y="24377"/>
                  </a:cubicBezTo>
                  <a:lnTo>
                    <a:pt x="19648" y="24251"/>
                  </a:lnTo>
                  <a:cubicBezTo>
                    <a:pt x="19794" y="24042"/>
                    <a:pt x="19773" y="23854"/>
                    <a:pt x="19690" y="23331"/>
                  </a:cubicBezTo>
                  <a:cubicBezTo>
                    <a:pt x="19648" y="23101"/>
                    <a:pt x="19585" y="22787"/>
                    <a:pt x="19564" y="22410"/>
                  </a:cubicBezTo>
                  <a:cubicBezTo>
                    <a:pt x="19480" y="21343"/>
                    <a:pt x="19229" y="20925"/>
                    <a:pt x="18999" y="20673"/>
                  </a:cubicBezTo>
                  <a:cubicBezTo>
                    <a:pt x="18622" y="20276"/>
                    <a:pt x="18371" y="19899"/>
                    <a:pt x="18371" y="19878"/>
                  </a:cubicBezTo>
                  <a:lnTo>
                    <a:pt x="18204" y="19648"/>
                  </a:lnTo>
                  <a:lnTo>
                    <a:pt x="18371" y="19418"/>
                  </a:lnTo>
                  <a:cubicBezTo>
                    <a:pt x="18622" y="19041"/>
                    <a:pt x="19355" y="18058"/>
                    <a:pt x="19543" y="17744"/>
                  </a:cubicBezTo>
                  <a:cubicBezTo>
                    <a:pt x="19585" y="17660"/>
                    <a:pt x="19585" y="17640"/>
                    <a:pt x="19564" y="17577"/>
                  </a:cubicBezTo>
                  <a:cubicBezTo>
                    <a:pt x="19564" y="17472"/>
                    <a:pt x="19522" y="17326"/>
                    <a:pt x="19438" y="17137"/>
                  </a:cubicBezTo>
                  <a:cubicBezTo>
                    <a:pt x="19376" y="17012"/>
                    <a:pt x="19334" y="16865"/>
                    <a:pt x="19271" y="16719"/>
                  </a:cubicBezTo>
                  <a:cubicBezTo>
                    <a:pt x="19062" y="16112"/>
                    <a:pt x="19062" y="15966"/>
                    <a:pt x="19062" y="15463"/>
                  </a:cubicBezTo>
                  <a:lnTo>
                    <a:pt x="19062" y="15171"/>
                  </a:lnTo>
                  <a:cubicBezTo>
                    <a:pt x="19062" y="14752"/>
                    <a:pt x="19041" y="14668"/>
                    <a:pt x="18811" y="14187"/>
                  </a:cubicBezTo>
                  <a:cubicBezTo>
                    <a:pt x="18706" y="13978"/>
                    <a:pt x="18601" y="13685"/>
                    <a:pt x="18434" y="13287"/>
                  </a:cubicBezTo>
                  <a:cubicBezTo>
                    <a:pt x="18413" y="13204"/>
                    <a:pt x="18371" y="13099"/>
                    <a:pt x="18309" y="12994"/>
                  </a:cubicBezTo>
                  <a:cubicBezTo>
                    <a:pt x="17869" y="11906"/>
                    <a:pt x="18057" y="11530"/>
                    <a:pt x="18309" y="11153"/>
                  </a:cubicBezTo>
                  <a:cubicBezTo>
                    <a:pt x="18434" y="10965"/>
                    <a:pt x="18581" y="10777"/>
                    <a:pt x="18581" y="10337"/>
                  </a:cubicBezTo>
                  <a:cubicBezTo>
                    <a:pt x="18581" y="10128"/>
                    <a:pt x="18601" y="9940"/>
                    <a:pt x="18601" y="9772"/>
                  </a:cubicBezTo>
                  <a:cubicBezTo>
                    <a:pt x="18601" y="9291"/>
                    <a:pt x="18581" y="9040"/>
                    <a:pt x="18497" y="8684"/>
                  </a:cubicBezTo>
                  <a:cubicBezTo>
                    <a:pt x="18476" y="8559"/>
                    <a:pt x="18434" y="8412"/>
                    <a:pt x="18392" y="8266"/>
                  </a:cubicBezTo>
                  <a:lnTo>
                    <a:pt x="18288" y="7889"/>
                  </a:lnTo>
                  <a:cubicBezTo>
                    <a:pt x="18183" y="7471"/>
                    <a:pt x="18120" y="7303"/>
                    <a:pt x="18099" y="7157"/>
                  </a:cubicBezTo>
                  <a:cubicBezTo>
                    <a:pt x="18057" y="6948"/>
                    <a:pt x="18057" y="6927"/>
                    <a:pt x="17765" y="6194"/>
                  </a:cubicBezTo>
                  <a:cubicBezTo>
                    <a:pt x="17534" y="5588"/>
                    <a:pt x="17472" y="5525"/>
                    <a:pt x="17388" y="5441"/>
                  </a:cubicBezTo>
                  <a:cubicBezTo>
                    <a:pt x="17283" y="5336"/>
                    <a:pt x="17221" y="5232"/>
                    <a:pt x="17053" y="4855"/>
                  </a:cubicBezTo>
                  <a:cubicBezTo>
                    <a:pt x="16697" y="4081"/>
                    <a:pt x="16656" y="3955"/>
                    <a:pt x="16530" y="3265"/>
                  </a:cubicBezTo>
                  <a:lnTo>
                    <a:pt x="16509" y="3119"/>
                  </a:lnTo>
                  <a:cubicBezTo>
                    <a:pt x="16321" y="2323"/>
                    <a:pt x="16656" y="1445"/>
                    <a:pt x="17011" y="461"/>
                  </a:cubicBezTo>
                  <a:lnTo>
                    <a:pt x="171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2898800" y="1826425"/>
              <a:ext cx="506875" cy="572275"/>
            </a:xfrm>
            <a:custGeom>
              <a:rect b="b" l="l" r="r" t="t"/>
              <a:pathLst>
                <a:path extrusionOk="0" h="22891" w="20275">
                  <a:moveTo>
                    <a:pt x="732" y="1"/>
                  </a:moveTo>
                  <a:cubicBezTo>
                    <a:pt x="670" y="440"/>
                    <a:pt x="523" y="1486"/>
                    <a:pt x="188" y="3139"/>
                  </a:cubicBezTo>
                  <a:cubicBezTo>
                    <a:pt x="0" y="3997"/>
                    <a:pt x="84" y="4164"/>
                    <a:pt x="84" y="4185"/>
                  </a:cubicBezTo>
                  <a:cubicBezTo>
                    <a:pt x="105" y="4206"/>
                    <a:pt x="146" y="4206"/>
                    <a:pt x="209" y="4248"/>
                  </a:cubicBezTo>
                  <a:cubicBezTo>
                    <a:pt x="398" y="4290"/>
                    <a:pt x="711" y="4395"/>
                    <a:pt x="921" y="4918"/>
                  </a:cubicBezTo>
                  <a:cubicBezTo>
                    <a:pt x="1193" y="5713"/>
                    <a:pt x="1172" y="6027"/>
                    <a:pt x="1088" y="6759"/>
                  </a:cubicBezTo>
                  <a:cubicBezTo>
                    <a:pt x="1067" y="7073"/>
                    <a:pt x="1046" y="7428"/>
                    <a:pt x="1025" y="7952"/>
                  </a:cubicBezTo>
                  <a:lnTo>
                    <a:pt x="983" y="8328"/>
                  </a:lnTo>
                  <a:cubicBezTo>
                    <a:pt x="900" y="9814"/>
                    <a:pt x="900" y="10169"/>
                    <a:pt x="1109" y="10902"/>
                  </a:cubicBezTo>
                  <a:cubicBezTo>
                    <a:pt x="1339" y="11613"/>
                    <a:pt x="1297" y="12513"/>
                    <a:pt x="1214" y="12973"/>
                  </a:cubicBezTo>
                  <a:cubicBezTo>
                    <a:pt x="1255" y="13141"/>
                    <a:pt x="1297" y="13664"/>
                    <a:pt x="1486" y="14438"/>
                  </a:cubicBezTo>
                  <a:cubicBezTo>
                    <a:pt x="1527" y="14710"/>
                    <a:pt x="1590" y="14961"/>
                    <a:pt x="1611" y="15003"/>
                  </a:cubicBezTo>
                  <a:lnTo>
                    <a:pt x="1632" y="15045"/>
                  </a:lnTo>
                  <a:cubicBezTo>
                    <a:pt x="1716" y="15128"/>
                    <a:pt x="1862" y="15233"/>
                    <a:pt x="2071" y="15526"/>
                  </a:cubicBezTo>
                  <a:cubicBezTo>
                    <a:pt x="2448" y="16112"/>
                    <a:pt x="2448" y="16342"/>
                    <a:pt x="2218" y="16886"/>
                  </a:cubicBezTo>
                  <a:cubicBezTo>
                    <a:pt x="2113" y="17158"/>
                    <a:pt x="1988" y="17493"/>
                    <a:pt x="1820" y="18120"/>
                  </a:cubicBezTo>
                  <a:cubicBezTo>
                    <a:pt x="1402" y="19962"/>
                    <a:pt x="1360" y="21636"/>
                    <a:pt x="1758" y="22159"/>
                  </a:cubicBezTo>
                  <a:cubicBezTo>
                    <a:pt x="1758" y="22159"/>
                    <a:pt x="1779" y="22159"/>
                    <a:pt x="1799" y="22180"/>
                  </a:cubicBezTo>
                  <a:cubicBezTo>
                    <a:pt x="1820" y="22180"/>
                    <a:pt x="1820" y="22180"/>
                    <a:pt x="1862" y="22201"/>
                  </a:cubicBezTo>
                  <a:cubicBezTo>
                    <a:pt x="1904" y="22242"/>
                    <a:pt x="1988" y="22242"/>
                    <a:pt x="2071" y="22263"/>
                  </a:cubicBezTo>
                  <a:cubicBezTo>
                    <a:pt x="2092" y="22263"/>
                    <a:pt x="2134" y="22284"/>
                    <a:pt x="2197" y="22284"/>
                  </a:cubicBezTo>
                  <a:lnTo>
                    <a:pt x="2218" y="22284"/>
                  </a:lnTo>
                  <a:cubicBezTo>
                    <a:pt x="2281" y="22284"/>
                    <a:pt x="2302" y="22305"/>
                    <a:pt x="2343" y="22305"/>
                  </a:cubicBezTo>
                  <a:lnTo>
                    <a:pt x="2385" y="22305"/>
                  </a:lnTo>
                  <a:cubicBezTo>
                    <a:pt x="2427" y="22305"/>
                    <a:pt x="2448" y="22305"/>
                    <a:pt x="2511" y="22347"/>
                  </a:cubicBezTo>
                  <a:lnTo>
                    <a:pt x="2532" y="22347"/>
                  </a:lnTo>
                  <a:cubicBezTo>
                    <a:pt x="2595" y="22347"/>
                    <a:pt x="2615" y="22347"/>
                    <a:pt x="2657" y="22368"/>
                  </a:cubicBezTo>
                  <a:lnTo>
                    <a:pt x="2699" y="22368"/>
                  </a:lnTo>
                  <a:cubicBezTo>
                    <a:pt x="2741" y="22368"/>
                    <a:pt x="2804" y="22368"/>
                    <a:pt x="2825" y="22389"/>
                  </a:cubicBezTo>
                  <a:lnTo>
                    <a:pt x="2867" y="22389"/>
                  </a:lnTo>
                  <a:cubicBezTo>
                    <a:pt x="2929" y="22389"/>
                    <a:pt x="2971" y="22389"/>
                    <a:pt x="3034" y="22410"/>
                  </a:cubicBezTo>
                  <a:lnTo>
                    <a:pt x="3076" y="22410"/>
                  </a:lnTo>
                  <a:cubicBezTo>
                    <a:pt x="3139" y="22410"/>
                    <a:pt x="3180" y="22410"/>
                    <a:pt x="3243" y="22452"/>
                  </a:cubicBezTo>
                  <a:lnTo>
                    <a:pt x="3285" y="22452"/>
                  </a:lnTo>
                  <a:cubicBezTo>
                    <a:pt x="3348" y="22452"/>
                    <a:pt x="3390" y="22452"/>
                    <a:pt x="3473" y="22473"/>
                  </a:cubicBezTo>
                  <a:lnTo>
                    <a:pt x="3536" y="22473"/>
                  </a:lnTo>
                  <a:cubicBezTo>
                    <a:pt x="3578" y="22473"/>
                    <a:pt x="3662" y="22473"/>
                    <a:pt x="3703" y="22493"/>
                  </a:cubicBezTo>
                  <a:lnTo>
                    <a:pt x="3745" y="22493"/>
                  </a:lnTo>
                  <a:cubicBezTo>
                    <a:pt x="3808" y="22493"/>
                    <a:pt x="3871" y="22493"/>
                    <a:pt x="3955" y="22514"/>
                  </a:cubicBezTo>
                  <a:lnTo>
                    <a:pt x="3975" y="22514"/>
                  </a:lnTo>
                  <a:cubicBezTo>
                    <a:pt x="4059" y="22514"/>
                    <a:pt x="4101" y="22514"/>
                    <a:pt x="4185" y="22556"/>
                  </a:cubicBezTo>
                  <a:lnTo>
                    <a:pt x="4227" y="22556"/>
                  </a:lnTo>
                  <a:cubicBezTo>
                    <a:pt x="4310" y="22556"/>
                    <a:pt x="4394" y="22556"/>
                    <a:pt x="4436" y="22577"/>
                  </a:cubicBezTo>
                  <a:lnTo>
                    <a:pt x="4478" y="22577"/>
                  </a:lnTo>
                  <a:cubicBezTo>
                    <a:pt x="4540" y="22577"/>
                    <a:pt x="4624" y="22577"/>
                    <a:pt x="4708" y="22598"/>
                  </a:cubicBezTo>
                  <a:lnTo>
                    <a:pt x="4729" y="22598"/>
                  </a:lnTo>
                  <a:cubicBezTo>
                    <a:pt x="4812" y="22598"/>
                    <a:pt x="4896" y="22598"/>
                    <a:pt x="4959" y="22619"/>
                  </a:cubicBezTo>
                  <a:lnTo>
                    <a:pt x="5001" y="22619"/>
                  </a:lnTo>
                  <a:cubicBezTo>
                    <a:pt x="5064" y="22619"/>
                    <a:pt x="5168" y="22619"/>
                    <a:pt x="5252" y="22661"/>
                  </a:cubicBezTo>
                  <a:lnTo>
                    <a:pt x="5273" y="22661"/>
                  </a:lnTo>
                  <a:cubicBezTo>
                    <a:pt x="5356" y="22661"/>
                    <a:pt x="5461" y="22661"/>
                    <a:pt x="5545" y="22682"/>
                  </a:cubicBezTo>
                  <a:lnTo>
                    <a:pt x="5566" y="22682"/>
                  </a:lnTo>
                  <a:cubicBezTo>
                    <a:pt x="7114" y="22765"/>
                    <a:pt x="8934" y="22807"/>
                    <a:pt x="10671" y="22828"/>
                  </a:cubicBezTo>
                  <a:lnTo>
                    <a:pt x="11654" y="22828"/>
                  </a:lnTo>
                  <a:cubicBezTo>
                    <a:pt x="11947" y="22828"/>
                    <a:pt x="12261" y="22828"/>
                    <a:pt x="12554" y="22870"/>
                  </a:cubicBezTo>
                  <a:lnTo>
                    <a:pt x="12889" y="22870"/>
                  </a:lnTo>
                  <a:cubicBezTo>
                    <a:pt x="13370" y="22870"/>
                    <a:pt x="13810" y="22891"/>
                    <a:pt x="14228" y="22891"/>
                  </a:cubicBezTo>
                  <a:lnTo>
                    <a:pt x="16823" y="22891"/>
                  </a:lnTo>
                  <a:cubicBezTo>
                    <a:pt x="16823" y="22891"/>
                    <a:pt x="16844" y="22891"/>
                    <a:pt x="16844" y="22870"/>
                  </a:cubicBezTo>
                  <a:lnTo>
                    <a:pt x="16864" y="22828"/>
                  </a:lnTo>
                  <a:lnTo>
                    <a:pt x="16927" y="22786"/>
                  </a:lnTo>
                  <a:lnTo>
                    <a:pt x="16948" y="22765"/>
                  </a:lnTo>
                  <a:cubicBezTo>
                    <a:pt x="16969" y="22724"/>
                    <a:pt x="16969" y="22724"/>
                    <a:pt x="16969" y="22703"/>
                  </a:cubicBezTo>
                  <a:lnTo>
                    <a:pt x="16990" y="22682"/>
                  </a:lnTo>
                  <a:cubicBezTo>
                    <a:pt x="16990" y="22661"/>
                    <a:pt x="17032" y="22619"/>
                    <a:pt x="17032" y="22598"/>
                  </a:cubicBezTo>
                  <a:cubicBezTo>
                    <a:pt x="16990" y="22242"/>
                    <a:pt x="16990" y="22242"/>
                    <a:pt x="16718" y="21301"/>
                  </a:cubicBezTo>
                  <a:cubicBezTo>
                    <a:pt x="16676" y="21154"/>
                    <a:pt x="16655" y="21092"/>
                    <a:pt x="16634" y="21029"/>
                  </a:cubicBezTo>
                  <a:cubicBezTo>
                    <a:pt x="16572" y="21029"/>
                    <a:pt x="16551" y="21050"/>
                    <a:pt x="16509" y="21050"/>
                  </a:cubicBezTo>
                  <a:cubicBezTo>
                    <a:pt x="16341" y="21050"/>
                    <a:pt x="16153" y="21008"/>
                    <a:pt x="15986" y="20840"/>
                  </a:cubicBezTo>
                  <a:cubicBezTo>
                    <a:pt x="15797" y="20715"/>
                    <a:pt x="15693" y="20631"/>
                    <a:pt x="15588" y="20589"/>
                  </a:cubicBezTo>
                  <a:cubicBezTo>
                    <a:pt x="15316" y="20401"/>
                    <a:pt x="15170" y="20317"/>
                    <a:pt x="14354" y="19585"/>
                  </a:cubicBezTo>
                  <a:cubicBezTo>
                    <a:pt x="14249" y="19480"/>
                    <a:pt x="13935" y="19229"/>
                    <a:pt x="13831" y="19167"/>
                  </a:cubicBezTo>
                  <a:cubicBezTo>
                    <a:pt x="13810" y="19167"/>
                    <a:pt x="13789" y="19167"/>
                    <a:pt x="13747" y="19208"/>
                  </a:cubicBezTo>
                  <a:lnTo>
                    <a:pt x="13684" y="19208"/>
                  </a:lnTo>
                  <a:cubicBezTo>
                    <a:pt x="13496" y="19208"/>
                    <a:pt x="13224" y="19146"/>
                    <a:pt x="12868" y="18999"/>
                  </a:cubicBezTo>
                  <a:cubicBezTo>
                    <a:pt x="12178" y="18685"/>
                    <a:pt x="12010" y="18581"/>
                    <a:pt x="11947" y="18330"/>
                  </a:cubicBezTo>
                  <a:cubicBezTo>
                    <a:pt x="11926" y="18204"/>
                    <a:pt x="11947" y="18099"/>
                    <a:pt x="12010" y="18016"/>
                  </a:cubicBezTo>
                  <a:cubicBezTo>
                    <a:pt x="11759" y="17555"/>
                    <a:pt x="11947" y="17116"/>
                    <a:pt x="12178" y="16488"/>
                  </a:cubicBezTo>
                  <a:cubicBezTo>
                    <a:pt x="12240" y="16300"/>
                    <a:pt x="12324" y="16091"/>
                    <a:pt x="12387" y="15861"/>
                  </a:cubicBezTo>
                  <a:cubicBezTo>
                    <a:pt x="12429" y="15777"/>
                    <a:pt x="12450" y="15714"/>
                    <a:pt x="12450" y="15672"/>
                  </a:cubicBezTo>
                  <a:cubicBezTo>
                    <a:pt x="12345" y="15651"/>
                    <a:pt x="12240" y="15589"/>
                    <a:pt x="12157" y="15463"/>
                  </a:cubicBezTo>
                  <a:cubicBezTo>
                    <a:pt x="11801" y="15024"/>
                    <a:pt x="11864" y="14542"/>
                    <a:pt x="11926" y="13978"/>
                  </a:cubicBezTo>
                  <a:lnTo>
                    <a:pt x="11947" y="13789"/>
                  </a:lnTo>
                  <a:cubicBezTo>
                    <a:pt x="12010" y="13266"/>
                    <a:pt x="12157" y="13057"/>
                    <a:pt x="12450" y="12994"/>
                  </a:cubicBezTo>
                  <a:lnTo>
                    <a:pt x="12470" y="12994"/>
                  </a:lnTo>
                  <a:cubicBezTo>
                    <a:pt x="12596" y="12869"/>
                    <a:pt x="12784" y="12869"/>
                    <a:pt x="12910" y="12869"/>
                  </a:cubicBezTo>
                  <a:lnTo>
                    <a:pt x="12994" y="12869"/>
                  </a:lnTo>
                  <a:cubicBezTo>
                    <a:pt x="13161" y="12869"/>
                    <a:pt x="13307" y="12869"/>
                    <a:pt x="13433" y="12764"/>
                  </a:cubicBezTo>
                  <a:cubicBezTo>
                    <a:pt x="13579" y="12659"/>
                    <a:pt x="13642" y="12408"/>
                    <a:pt x="13747" y="11948"/>
                  </a:cubicBezTo>
                  <a:cubicBezTo>
                    <a:pt x="13831" y="11676"/>
                    <a:pt x="13914" y="11362"/>
                    <a:pt x="14019" y="10985"/>
                  </a:cubicBezTo>
                  <a:cubicBezTo>
                    <a:pt x="14270" y="10211"/>
                    <a:pt x="14228" y="9897"/>
                    <a:pt x="14228" y="9897"/>
                  </a:cubicBezTo>
                  <a:lnTo>
                    <a:pt x="14228" y="9856"/>
                  </a:lnTo>
                  <a:lnTo>
                    <a:pt x="14228" y="9835"/>
                  </a:lnTo>
                  <a:cubicBezTo>
                    <a:pt x="14228" y="9814"/>
                    <a:pt x="14207" y="9646"/>
                    <a:pt x="14207" y="9416"/>
                  </a:cubicBezTo>
                  <a:lnTo>
                    <a:pt x="14228" y="8914"/>
                  </a:lnTo>
                  <a:lnTo>
                    <a:pt x="14270" y="8956"/>
                  </a:lnTo>
                  <a:cubicBezTo>
                    <a:pt x="14333" y="8809"/>
                    <a:pt x="14375" y="8705"/>
                    <a:pt x="14458" y="8600"/>
                  </a:cubicBezTo>
                  <a:cubicBezTo>
                    <a:pt x="14521" y="8558"/>
                    <a:pt x="14563" y="8475"/>
                    <a:pt x="14626" y="8433"/>
                  </a:cubicBezTo>
                  <a:cubicBezTo>
                    <a:pt x="14793" y="8224"/>
                    <a:pt x="14981" y="7972"/>
                    <a:pt x="15044" y="7742"/>
                  </a:cubicBezTo>
                  <a:cubicBezTo>
                    <a:pt x="15149" y="7198"/>
                    <a:pt x="15379" y="7115"/>
                    <a:pt x="16195" y="6801"/>
                  </a:cubicBezTo>
                  <a:lnTo>
                    <a:pt x="16509" y="6675"/>
                  </a:lnTo>
                  <a:cubicBezTo>
                    <a:pt x="17262" y="6382"/>
                    <a:pt x="17304" y="6299"/>
                    <a:pt x="17471" y="5964"/>
                  </a:cubicBezTo>
                  <a:cubicBezTo>
                    <a:pt x="17513" y="5859"/>
                    <a:pt x="17576" y="5734"/>
                    <a:pt x="17680" y="5608"/>
                  </a:cubicBezTo>
                  <a:cubicBezTo>
                    <a:pt x="17973" y="5127"/>
                    <a:pt x="18099" y="5022"/>
                    <a:pt x="18329" y="4918"/>
                  </a:cubicBezTo>
                  <a:cubicBezTo>
                    <a:pt x="18434" y="4876"/>
                    <a:pt x="18559" y="4792"/>
                    <a:pt x="18768" y="4667"/>
                  </a:cubicBezTo>
                  <a:cubicBezTo>
                    <a:pt x="19187" y="4353"/>
                    <a:pt x="19271" y="4311"/>
                    <a:pt x="19543" y="4311"/>
                  </a:cubicBezTo>
                  <a:cubicBezTo>
                    <a:pt x="19647" y="4311"/>
                    <a:pt x="19794" y="4311"/>
                    <a:pt x="20087" y="4269"/>
                  </a:cubicBezTo>
                  <a:cubicBezTo>
                    <a:pt x="20170" y="4269"/>
                    <a:pt x="20212" y="4248"/>
                    <a:pt x="20275" y="4248"/>
                  </a:cubicBezTo>
                  <a:cubicBezTo>
                    <a:pt x="20212" y="4143"/>
                    <a:pt x="20191" y="3976"/>
                    <a:pt x="20170" y="3788"/>
                  </a:cubicBezTo>
                  <a:cubicBezTo>
                    <a:pt x="20066" y="3746"/>
                    <a:pt x="19982" y="3662"/>
                    <a:pt x="19898" y="3620"/>
                  </a:cubicBezTo>
                  <a:cubicBezTo>
                    <a:pt x="19877" y="3641"/>
                    <a:pt x="19815" y="3641"/>
                    <a:pt x="19773" y="3662"/>
                  </a:cubicBezTo>
                  <a:cubicBezTo>
                    <a:pt x="19585" y="3746"/>
                    <a:pt x="19375" y="3788"/>
                    <a:pt x="19187" y="3788"/>
                  </a:cubicBezTo>
                  <a:cubicBezTo>
                    <a:pt x="18831" y="3767"/>
                    <a:pt x="18664" y="3662"/>
                    <a:pt x="18559" y="3579"/>
                  </a:cubicBezTo>
                  <a:cubicBezTo>
                    <a:pt x="18517" y="3537"/>
                    <a:pt x="18455" y="3516"/>
                    <a:pt x="18413" y="3516"/>
                  </a:cubicBezTo>
                  <a:cubicBezTo>
                    <a:pt x="18379" y="3508"/>
                    <a:pt x="18344" y="3505"/>
                    <a:pt x="18307" y="3505"/>
                  </a:cubicBezTo>
                  <a:cubicBezTo>
                    <a:pt x="18139" y="3505"/>
                    <a:pt x="17942" y="3576"/>
                    <a:pt x="17701" y="3662"/>
                  </a:cubicBezTo>
                  <a:lnTo>
                    <a:pt x="17471" y="3746"/>
                  </a:lnTo>
                  <a:cubicBezTo>
                    <a:pt x="17377" y="3767"/>
                    <a:pt x="17278" y="3777"/>
                    <a:pt x="17178" y="3777"/>
                  </a:cubicBezTo>
                  <a:cubicBezTo>
                    <a:pt x="17079" y="3777"/>
                    <a:pt x="16980" y="3767"/>
                    <a:pt x="16885" y="3746"/>
                  </a:cubicBezTo>
                  <a:cubicBezTo>
                    <a:pt x="16885" y="3767"/>
                    <a:pt x="16885" y="3767"/>
                    <a:pt x="16864" y="3788"/>
                  </a:cubicBezTo>
                  <a:cubicBezTo>
                    <a:pt x="16844" y="3871"/>
                    <a:pt x="16760" y="3997"/>
                    <a:pt x="16551" y="3997"/>
                  </a:cubicBezTo>
                  <a:cubicBezTo>
                    <a:pt x="16425" y="3997"/>
                    <a:pt x="16195" y="3934"/>
                    <a:pt x="15609" y="3746"/>
                  </a:cubicBezTo>
                  <a:cubicBezTo>
                    <a:pt x="15229" y="3600"/>
                    <a:pt x="15023" y="3566"/>
                    <a:pt x="14918" y="3566"/>
                  </a:cubicBezTo>
                  <a:cubicBezTo>
                    <a:pt x="14873" y="3566"/>
                    <a:pt x="14847" y="3572"/>
                    <a:pt x="14835" y="3579"/>
                  </a:cubicBezTo>
                  <a:cubicBezTo>
                    <a:pt x="14751" y="3725"/>
                    <a:pt x="14667" y="3788"/>
                    <a:pt x="14563" y="3788"/>
                  </a:cubicBezTo>
                  <a:cubicBezTo>
                    <a:pt x="14416" y="3788"/>
                    <a:pt x="14354" y="3746"/>
                    <a:pt x="13642" y="3014"/>
                  </a:cubicBezTo>
                  <a:cubicBezTo>
                    <a:pt x="12910" y="2281"/>
                    <a:pt x="12805" y="1758"/>
                    <a:pt x="12742" y="1465"/>
                  </a:cubicBezTo>
                  <a:cubicBezTo>
                    <a:pt x="12742" y="1444"/>
                    <a:pt x="12742" y="1423"/>
                    <a:pt x="12701" y="1423"/>
                  </a:cubicBezTo>
                  <a:lnTo>
                    <a:pt x="12638" y="1423"/>
                  </a:lnTo>
                  <a:cubicBezTo>
                    <a:pt x="12491" y="1423"/>
                    <a:pt x="12261" y="1444"/>
                    <a:pt x="11947" y="1486"/>
                  </a:cubicBezTo>
                  <a:cubicBezTo>
                    <a:pt x="11529" y="1549"/>
                    <a:pt x="11215" y="1570"/>
                    <a:pt x="10964" y="1570"/>
                  </a:cubicBezTo>
                  <a:cubicBezTo>
                    <a:pt x="10776" y="1570"/>
                    <a:pt x="10671" y="1549"/>
                    <a:pt x="10587" y="1549"/>
                  </a:cubicBezTo>
                  <a:cubicBezTo>
                    <a:pt x="10546" y="1542"/>
                    <a:pt x="10520" y="1533"/>
                    <a:pt x="10486" y="1533"/>
                  </a:cubicBezTo>
                  <a:cubicBezTo>
                    <a:pt x="10418" y="1533"/>
                    <a:pt x="10315" y="1570"/>
                    <a:pt x="9981" y="1737"/>
                  </a:cubicBezTo>
                  <a:cubicBezTo>
                    <a:pt x="9813" y="1800"/>
                    <a:pt x="9729" y="1863"/>
                    <a:pt x="9709" y="1884"/>
                  </a:cubicBezTo>
                  <a:cubicBezTo>
                    <a:pt x="9625" y="2093"/>
                    <a:pt x="9457" y="2114"/>
                    <a:pt x="9416" y="2114"/>
                  </a:cubicBezTo>
                  <a:cubicBezTo>
                    <a:pt x="9353" y="2114"/>
                    <a:pt x="9311" y="2114"/>
                    <a:pt x="9206" y="2072"/>
                  </a:cubicBezTo>
                  <a:cubicBezTo>
                    <a:pt x="9081" y="2051"/>
                    <a:pt x="8872" y="1988"/>
                    <a:pt x="8495" y="1884"/>
                  </a:cubicBezTo>
                  <a:cubicBezTo>
                    <a:pt x="7867" y="1758"/>
                    <a:pt x="7344" y="1570"/>
                    <a:pt x="6947" y="1340"/>
                  </a:cubicBezTo>
                  <a:cubicBezTo>
                    <a:pt x="6842" y="1319"/>
                    <a:pt x="6779" y="1256"/>
                    <a:pt x="6696" y="1172"/>
                  </a:cubicBezTo>
                  <a:cubicBezTo>
                    <a:pt x="6214" y="691"/>
                    <a:pt x="5147" y="294"/>
                    <a:pt x="4708" y="168"/>
                  </a:cubicBezTo>
                  <a:cubicBezTo>
                    <a:pt x="4540" y="210"/>
                    <a:pt x="4227" y="231"/>
                    <a:pt x="3452" y="231"/>
                  </a:cubicBezTo>
                  <a:cubicBezTo>
                    <a:pt x="2720" y="84"/>
                    <a:pt x="1820" y="63"/>
                    <a:pt x="7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3205850" y="2039325"/>
              <a:ext cx="402275" cy="533050"/>
            </a:xfrm>
            <a:custGeom>
              <a:rect b="b" l="l" r="r" t="t"/>
              <a:pathLst>
                <a:path extrusionOk="0" h="21322" w="16091">
                  <a:moveTo>
                    <a:pt x="4813" y="0"/>
                  </a:moveTo>
                  <a:cubicBezTo>
                    <a:pt x="4708" y="0"/>
                    <a:pt x="4562" y="42"/>
                    <a:pt x="4310" y="84"/>
                  </a:cubicBezTo>
                  <a:cubicBezTo>
                    <a:pt x="4227" y="126"/>
                    <a:pt x="4164" y="147"/>
                    <a:pt x="4164" y="147"/>
                  </a:cubicBezTo>
                  <a:cubicBezTo>
                    <a:pt x="4164" y="168"/>
                    <a:pt x="4143" y="168"/>
                    <a:pt x="4143" y="189"/>
                  </a:cubicBezTo>
                  <a:cubicBezTo>
                    <a:pt x="4080" y="314"/>
                    <a:pt x="3976" y="503"/>
                    <a:pt x="3683" y="796"/>
                  </a:cubicBezTo>
                  <a:cubicBezTo>
                    <a:pt x="3411" y="1047"/>
                    <a:pt x="3306" y="1151"/>
                    <a:pt x="3160" y="1151"/>
                  </a:cubicBezTo>
                  <a:cubicBezTo>
                    <a:pt x="3118" y="1151"/>
                    <a:pt x="3055" y="1130"/>
                    <a:pt x="3013" y="1130"/>
                  </a:cubicBezTo>
                  <a:cubicBezTo>
                    <a:pt x="3003" y="1120"/>
                    <a:pt x="2982" y="1115"/>
                    <a:pt x="2945" y="1115"/>
                  </a:cubicBezTo>
                  <a:cubicBezTo>
                    <a:pt x="2909" y="1115"/>
                    <a:pt x="2856" y="1120"/>
                    <a:pt x="2783" y="1130"/>
                  </a:cubicBezTo>
                  <a:cubicBezTo>
                    <a:pt x="2616" y="1151"/>
                    <a:pt x="2490" y="1151"/>
                    <a:pt x="2365" y="1151"/>
                  </a:cubicBezTo>
                  <a:cubicBezTo>
                    <a:pt x="2448" y="1402"/>
                    <a:pt x="2448" y="1842"/>
                    <a:pt x="2176" y="2595"/>
                  </a:cubicBezTo>
                  <a:cubicBezTo>
                    <a:pt x="2072" y="2951"/>
                    <a:pt x="1988" y="3223"/>
                    <a:pt x="1946" y="3516"/>
                  </a:cubicBezTo>
                  <a:cubicBezTo>
                    <a:pt x="1821" y="4039"/>
                    <a:pt x="1716" y="4520"/>
                    <a:pt x="1360" y="4750"/>
                  </a:cubicBezTo>
                  <a:cubicBezTo>
                    <a:pt x="1130" y="4918"/>
                    <a:pt x="879" y="4918"/>
                    <a:pt x="628" y="4918"/>
                  </a:cubicBezTo>
                  <a:lnTo>
                    <a:pt x="398" y="4918"/>
                  </a:lnTo>
                  <a:cubicBezTo>
                    <a:pt x="314" y="4980"/>
                    <a:pt x="272" y="5001"/>
                    <a:pt x="188" y="5022"/>
                  </a:cubicBezTo>
                  <a:lnTo>
                    <a:pt x="147" y="5022"/>
                  </a:lnTo>
                  <a:cubicBezTo>
                    <a:pt x="147" y="5064"/>
                    <a:pt x="105" y="5127"/>
                    <a:pt x="105" y="5231"/>
                  </a:cubicBezTo>
                  <a:lnTo>
                    <a:pt x="84" y="5420"/>
                  </a:lnTo>
                  <a:cubicBezTo>
                    <a:pt x="42" y="5901"/>
                    <a:pt x="0" y="6110"/>
                    <a:pt x="105" y="6257"/>
                  </a:cubicBezTo>
                  <a:cubicBezTo>
                    <a:pt x="147" y="6278"/>
                    <a:pt x="147" y="6319"/>
                    <a:pt x="168" y="6340"/>
                  </a:cubicBezTo>
                  <a:cubicBezTo>
                    <a:pt x="188" y="6361"/>
                    <a:pt x="188" y="6361"/>
                    <a:pt x="251" y="6361"/>
                  </a:cubicBezTo>
                  <a:lnTo>
                    <a:pt x="293" y="6361"/>
                  </a:lnTo>
                  <a:cubicBezTo>
                    <a:pt x="335" y="6361"/>
                    <a:pt x="502" y="6361"/>
                    <a:pt x="607" y="6550"/>
                  </a:cubicBezTo>
                  <a:cubicBezTo>
                    <a:pt x="712" y="6759"/>
                    <a:pt x="649" y="6989"/>
                    <a:pt x="502" y="7470"/>
                  </a:cubicBezTo>
                  <a:cubicBezTo>
                    <a:pt x="419" y="7700"/>
                    <a:pt x="335" y="7910"/>
                    <a:pt x="272" y="8119"/>
                  </a:cubicBezTo>
                  <a:cubicBezTo>
                    <a:pt x="63" y="8684"/>
                    <a:pt x="0" y="8893"/>
                    <a:pt x="84" y="9060"/>
                  </a:cubicBezTo>
                  <a:cubicBezTo>
                    <a:pt x="147" y="9165"/>
                    <a:pt x="209" y="9332"/>
                    <a:pt x="188" y="9500"/>
                  </a:cubicBezTo>
                  <a:cubicBezTo>
                    <a:pt x="293" y="9563"/>
                    <a:pt x="419" y="9625"/>
                    <a:pt x="670" y="9730"/>
                  </a:cubicBezTo>
                  <a:cubicBezTo>
                    <a:pt x="1004" y="9897"/>
                    <a:pt x="1193" y="9918"/>
                    <a:pt x="1256" y="9918"/>
                  </a:cubicBezTo>
                  <a:lnTo>
                    <a:pt x="1339" y="9918"/>
                  </a:lnTo>
                  <a:cubicBezTo>
                    <a:pt x="1360" y="9918"/>
                    <a:pt x="1423" y="9897"/>
                    <a:pt x="1465" y="9897"/>
                  </a:cubicBezTo>
                  <a:cubicBezTo>
                    <a:pt x="1632" y="9897"/>
                    <a:pt x="1779" y="10002"/>
                    <a:pt x="2302" y="10441"/>
                  </a:cubicBezTo>
                  <a:cubicBezTo>
                    <a:pt x="3097" y="11153"/>
                    <a:pt x="3222" y="11236"/>
                    <a:pt x="3494" y="11383"/>
                  </a:cubicBezTo>
                  <a:cubicBezTo>
                    <a:pt x="3599" y="11467"/>
                    <a:pt x="3725" y="11550"/>
                    <a:pt x="3913" y="11676"/>
                  </a:cubicBezTo>
                  <a:cubicBezTo>
                    <a:pt x="4017" y="11760"/>
                    <a:pt x="4080" y="11780"/>
                    <a:pt x="4164" y="11780"/>
                  </a:cubicBezTo>
                  <a:cubicBezTo>
                    <a:pt x="4185" y="11780"/>
                    <a:pt x="4227" y="11780"/>
                    <a:pt x="4248" y="11760"/>
                  </a:cubicBezTo>
                  <a:cubicBezTo>
                    <a:pt x="4269" y="11760"/>
                    <a:pt x="4331" y="11718"/>
                    <a:pt x="4373" y="11718"/>
                  </a:cubicBezTo>
                  <a:cubicBezTo>
                    <a:pt x="4666" y="11718"/>
                    <a:pt x="4771" y="12094"/>
                    <a:pt x="4875" y="12450"/>
                  </a:cubicBezTo>
                  <a:cubicBezTo>
                    <a:pt x="5168" y="13454"/>
                    <a:pt x="5168" y="13475"/>
                    <a:pt x="5210" y="13915"/>
                  </a:cubicBezTo>
                  <a:cubicBezTo>
                    <a:pt x="5231" y="14270"/>
                    <a:pt x="5106" y="14521"/>
                    <a:pt x="4959" y="14710"/>
                  </a:cubicBezTo>
                  <a:lnTo>
                    <a:pt x="4959" y="14731"/>
                  </a:lnTo>
                  <a:cubicBezTo>
                    <a:pt x="5001" y="14814"/>
                    <a:pt x="5022" y="14877"/>
                    <a:pt x="5085" y="14961"/>
                  </a:cubicBezTo>
                  <a:cubicBezTo>
                    <a:pt x="5085" y="14961"/>
                    <a:pt x="5085" y="15003"/>
                    <a:pt x="5106" y="15003"/>
                  </a:cubicBezTo>
                  <a:cubicBezTo>
                    <a:pt x="5168" y="15086"/>
                    <a:pt x="5189" y="15191"/>
                    <a:pt x="5231" y="15296"/>
                  </a:cubicBezTo>
                  <a:cubicBezTo>
                    <a:pt x="5336" y="15526"/>
                    <a:pt x="5378" y="15714"/>
                    <a:pt x="5398" y="15944"/>
                  </a:cubicBezTo>
                  <a:cubicBezTo>
                    <a:pt x="5440" y="16195"/>
                    <a:pt x="5503" y="16572"/>
                    <a:pt x="5650" y="17242"/>
                  </a:cubicBezTo>
                  <a:cubicBezTo>
                    <a:pt x="5796" y="17827"/>
                    <a:pt x="5817" y="17827"/>
                    <a:pt x="6005" y="17848"/>
                  </a:cubicBezTo>
                  <a:cubicBezTo>
                    <a:pt x="6173" y="17869"/>
                    <a:pt x="6486" y="17911"/>
                    <a:pt x="6947" y="18246"/>
                  </a:cubicBezTo>
                  <a:cubicBezTo>
                    <a:pt x="7282" y="18497"/>
                    <a:pt x="7491" y="18643"/>
                    <a:pt x="7637" y="18748"/>
                  </a:cubicBezTo>
                  <a:cubicBezTo>
                    <a:pt x="7742" y="18811"/>
                    <a:pt x="7826" y="18874"/>
                    <a:pt x="7909" y="18915"/>
                  </a:cubicBezTo>
                  <a:cubicBezTo>
                    <a:pt x="8035" y="19020"/>
                    <a:pt x="8160" y="19125"/>
                    <a:pt x="8432" y="19397"/>
                  </a:cubicBezTo>
                  <a:lnTo>
                    <a:pt x="8453" y="19418"/>
                  </a:lnTo>
                  <a:lnTo>
                    <a:pt x="8579" y="19543"/>
                  </a:lnTo>
                  <a:lnTo>
                    <a:pt x="8642" y="19606"/>
                  </a:lnTo>
                  <a:cubicBezTo>
                    <a:pt x="8663" y="19627"/>
                    <a:pt x="8683" y="19690"/>
                    <a:pt x="8725" y="19711"/>
                  </a:cubicBezTo>
                  <a:cubicBezTo>
                    <a:pt x="8746" y="19731"/>
                    <a:pt x="8746" y="19752"/>
                    <a:pt x="8767" y="19752"/>
                  </a:cubicBezTo>
                  <a:cubicBezTo>
                    <a:pt x="8788" y="19794"/>
                    <a:pt x="8830" y="19815"/>
                    <a:pt x="8830" y="19836"/>
                  </a:cubicBezTo>
                  <a:cubicBezTo>
                    <a:pt x="8830" y="19857"/>
                    <a:pt x="8851" y="19899"/>
                    <a:pt x="8851" y="19899"/>
                  </a:cubicBezTo>
                  <a:cubicBezTo>
                    <a:pt x="8872" y="19920"/>
                    <a:pt x="8872" y="19941"/>
                    <a:pt x="8872" y="19962"/>
                  </a:cubicBezTo>
                  <a:cubicBezTo>
                    <a:pt x="8872" y="20003"/>
                    <a:pt x="8893" y="20024"/>
                    <a:pt x="8893" y="20045"/>
                  </a:cubicBezTo>
                  <a:cubicBezTo>
                    <a:pt x="8893" y="20066"/>
                    <a:pt x="8935" y="20108"/>
                    <a:pt x="8935" y="20129"/>
                  </a:cubicBezTo>
                  <a:lnTo>
                    <a:pt x="8935" y="20213"/>
                  </a:lnTo>
                  <a:lnTo>
                    <a:pt x="8935" y="20317"/>
                  </a:lnTo>
                  <a:lnTo>
                    <a:pt x="8935" y="20380"/>
                  </a:lnTo>
                  <a:lnTo>
                    <a:pt x="8935" y="20485"/>
                  </a:lnTo>
                  <a:lnTo>
                    <a:pt x="8935" y="20568"/>
                  </a:lnTo>
                  <a:lnTo>
                    <a:pt x="8935" y="20589"/>
                  </a:lnTo>
                  <a:cubicBezTo>
                    <a:pt x="8955" y="20631"/>
                    <a:pt x="8955" y="20652"/>
                    <a:pt x="8976" y="20652"/>
                  </a:cubicBezTo>
                  <a:lnTo>
                    <a:pt x="9060" y="20736"/>
                  </a:lnTo>
                  <a:cubicBezTo>
                    <a:pt x="9081" y="20757"/>
                    <a:pt x="9102" y="20778"/>
                    <a:pt x="9144" y="20840"/>
                  </a:cubicBezTo>
                  <a:lnTo>
                    <a:pt x="9207" y="20903"/>
                  </a:lnTo>
                  <a:cubicBezTo>
                    <a:pt x="9248" y="20945"/>
                    <a:pt x="9269" y="20966"/>
                    <a:pt x="9311" y="20987"/>
                  </a:cubicBezTo>
                  <a:cubicBezTo>
                    <a:pt x="9353" y="21008"/>
                    <a:pt x="9374" y="21050"/>
                    <a:pt x="9395" y="21050"/>
                  </a:cubicBezTo>
                  <a:cubicBezTo>
                    <a:pt x="9416" y="21071"/>
                    <a:pt x="9479" y="21091"/>
                    <a:pt x="9499" y="21091"/>
                  </a:cubicBezTo>
                  <a:cubicBezTo>
                    <a:pt x="9520" y="21112"/>
                    <a:pt x="9562" y="21112"/>
                    <a:pt x="9583" y="21154"/>
                  </a:cubicBezTo>
                  <a:cubicBezTo>
                    <a:pt x="9604" y="21175"/>
                    <a:pt x="9667" y="21175"/>
                    <a:pt x="9688" y="21196"/>
                  </a:cubicBezTo>
                  <a:cubicBezTo>
                    <a:pt x="9709" y="21196"/>
                    <a:pt x="9730" y="21217"/>
                    <a:pt x="9771" y="21217"/>
                  </a:cubicBezTo>
                  <a:cubicBezTo>
                    <a:pt x="9813" y="21259"/>
                    <a:pt x="9834" y="21259"/>
                    <a:pt x="9897" y="21259"/>
                  </a:cubicBezTo>
                  <a:cubicBezTo>
                    <a:pt x="9918" y="21259"/>
                    <a:pt x="9939" y="21280"/>
                    <a:pt x="9981" y="21280"/>
                  </a:cubicBezTo>
                  <a:cubicBezTo>
                    <a:pt x="10023" y="21280"/>
                    <a:pt x="10085" y="21301"/>
                    <a:pt x="10106" y="21301"/>
                  </a:cubicBezTo>
                  <a:cubicBezTo>
                    <a:pt x="10127" y="21301"/>
                    <a:pt x="10148" y="21301"/>
                    <a:pt x="10190" y="21322"/>
                  </a:cubicBezTo>
                  <a:lnTo>
                    <a:pt x="10420" y="21322"/>
                  </a:lnTo>
                  <a:cubicBezTo>
                    <a:pt x="10546" y="21322"/>
                    <a:pt x="10650" y="21322"/>
                    <a:pt x="10776" y="21301"/>
                  </a:cubicBezTo>
                  <a:lnTo>
                    <a:pt x="10839" y="21301"/>
                  </a:lnTo>
                  <a:cubicBezTo>
                    <a:pt x="10943" y="21280"/>
                    <a:pt x="11069" y="21259"/>
                    <a:pt x="11173" y="21217"/>
                  </a:cubicBezTo>
                  <a:cubicBezTo>
                    <a:pt x="11194" y="21217"/>
                    <a:pt x="11194" y="21217"/>
                    <a:pt x="11236" y="21196"/>
                  </a:cubicBezTo>
                  <a:cubicBezTo>
                    <a:pt x="11341" y="21175"/>
                    <a:pt x="11466" y="21112"/>
                    <a:pt x="11571" y="21071"/>
                  </a:cubicBezTo>
                  <a:cubicBezTo>
                    <a:pt x="11592" y="21071"/>
                    <a:pt x="11592" y="21050"/>
                    <a:pt x="11613" y="21050"/>
                  </a:cubicBezTo>
                  <a:cubicBezTo>
                    <a:pt x="11759" y="20987"/>
                    <a:pt x="11864" y="20945"/>
                    <a:pt x="11989" y="20882"/>
                  </a:cubicBezTo>
                  <a:cubicBezTo>
                    <a:pt x="11989" y="20882"/>
                    <a:pt x="12010" y="20882"/>
                    <a:pt x="12010" y="20861"/>
                  </a:cubicBezTo>
                  <a:cubicBezTo>
                    <a:pt x="12282" y="20715"/>
                    <a:pt x="12533" y="20568"/>
                    <a:pt x="12764" y="20380"/>
                  </a:cubicBezTo>
                  <a:cubicBezTo>
                    <a:pt x="12910" y="20296"/>
                    <a:pt x="13015" y="20192"/>
                    <a:pt x="13140" y="20129"/>
                  </a:cubicBezTo>
                  <a:cubicBezTo>
                    <a:pt x="13266" y="20024"/>
                    <a:pt x="13370" y="19941"/>
                    <a:pt x="13496" y="19836"/>
                  </a:cubicBezTo>
                  <a:cubicBezTo>
                    <a:pt x="14437" y="19041"/>
                    <a:pt x="15212" y="18183"/>
                    <a:pt x="15442" y="17890"/>
                  </a:cubicBezTo>
                  <a:cubicBezTo>
                    <a:pt x="15442" y="17555"/>
                    <a:pt x="15421" y="16760"/>
                    <a:pt x="15358" y="16321"/>
                  </a:cubicBezTo>
                  <a:cubicBezTo>
                    <a:pt x="15337" y="16091"/>
                    <a:pt x="15316" y="16049"/>
                    <a:pt x="15274" y="15986"/>
                  </a:cubicBezTo>
                  <a:cubicBezTo>
                    <a:pt x="15233" y="15902"/>
                    <a:pt x="15212" y="15798"/>
                    <a:pt x="15149" y="15630"/>
                  </a:cubicBezTo>
                  <a:cubicBezTo>
                    <a:pt x="15107" y="15254"/>
                    <a:pt x="15253" y="15003"/>
                    <a:pt x="15421" y="14731"/>
                  </a:cubicBezTo>
                  <a:cubicBezTo>
                    <a:pt x="15525" y="14584"/>
                    <a:pt x="15630" y="14396"/>
                    <a:pt x="15756" y="14145"/>
                  </a:cubicBezTo>
                  <a:cubicBezTo>
                    <a:pt x="15965" y="13705"/>
                    <a:pt x="15902" y="13622"/>
                    <a:pt x="15756" y="13036"/>
                  </a:cubicBezTo>
                  <a:cubicBezTo>
                    <a:pt x="15672" y="12806"/>
                    <a:pt x="15588" y="12513"/>
                    <a:pt x="15525" y="12157"/>
                  </a:cubicBezTo>
                  <a:cubicBezTo>
                    <a:pt x="15274" y="11132"/>
                    <a:pt x="15274" y="10923"/>
                    <a:pt x="15442" y="10420"/>
                  </a:cubicBezTo>
                  <a:cubicBezTo>
                    <a:pt x="15463" y="10316"/>
                    <a:pt x="15525" y="10190"/>
                    <a:pt x="15567" y="10002"/>
                  </a:cubicBezTo>
                  <a:cubicBezTo>
                    <a:pt x="15735" y="9353"/>
                    <a:pt x="15797" y="9165"/>
                    <a:pt x="15944" y="8935"/>
                  </a:cubicBezTo>
                  <a:cubicBezTo>
                    <a:pt x="15965" y="8851"/>
                    <a:pt x="16007" y="8767"/>
                    <a:pt x="16070" y="8663"/>
                  </a:cubicBezTo>
                  <a:cubicBezTo>
                    <a:pt x="16090" y="8579"/>
                    <a:pt x="16090" y="8558"/>
                    <a:pt x="16090" y="8558"/>
                  </a:cubicBezTo>
                  <a:cubicBezTo>
                    <a:pt x="16070" y="8516"/>
                    <a:pt x="15944" y="8433"/>
                    <a:pt x="15839" y="8370"/>
                  </a:cubicBezTo>
                  <a:cubicBezTo>
                    <a:pt x="15777" y="8579"/>
                    <a:pt x="15672" y="8872"/>
                    <a:pt x="15421" y="9270"/>
                  </a:cubicBezTo>
                  <a:cubicBezTo>
                    <a:pt x="15128" y="9709"/>
                    <a:pt x="15002" y="9897"/>
                    <a:pt x="14793" y="9897"/>
                  </a:cubicBezTo>
                  <a:cubicBezTo>
                    <a:pt x="14626" y="9897"/>
                    <a:pt x="14521" y="9772"/>
                    <a:pt x="14479" y="9688"/>
                  </a:cubicBezTo>
                  <a:cubicBezTo>
                    <a:pt x="14417" y="9625"/>
                    <a:pt x="14396" y="9583"/>
                    <a:pt x="14312" y="9563"/>
                  </a:cubicBezTo>
                  <a:cubicBezTo>
                    <a:pt x="14103" y="9458"/>
                    <a:pt x="14061" y="9291"/>
                    <a:pt x="14019" y="9165"/>
                  </a:cubicBezTo>
                  <a:cubicBezTo>
                    <a:pt x="13977" y="8851"/>
                    <a:pt x="14165" y="8621"/>
                    <a:pt x="14333" y="8328"/>
                  </a:cubicBezTo>
                  <a:cubicBezTo>
                    <a:pt x="14437" y="8161"/>
                    <a:pt x="14584" y="8014"/>
                    <a:pt x="14647" y="7826"/>
                  </a:cubicBezTo>
                  <a:lnTo>
                    <a:pt x="14751" y="7617"/>
                  </a:lnTo>
                  <a:cubicBezTo>
                    <a:pt x="14793" y="7575"/>
                    <a:pt x="14793" y="7533"/>
                    <a:pt x="14814" y="7512"/>
                  </a:cubicBezTo>
                  <a:lnTo>
                    <a:pt x="14856" y="7366"/>
                  </a:lnTo>
                  <a:cubicBezTo>
                    <a:pt x="14856" y="7303"/>
                    <a:pt x="14898" y="7219"/>
                    <a:pt x="14898" y="7094"/>
                  </a:cubicBezTo>
                  <a:cubicBezTo>
                    <a:pt x="14898" y="7052"/>
                    <a:pt x="14919" y="7010"/>
                    <a:pt x="14919" y="6968"/>
                  </a:cubicBezTo>
                  <a:cubicBezTo>
                    <a:pt x="14919" y="6947"/>
                    <a:pt x="14919" y="6884"/>
                    <a:pt x="14940" y="6863"/>
                  </a:cubicBezTo>
                  <a:cubicBezTo>
                    <a:pt x="14835" y="6801"/>
                    <a:pt x="14689" y="6738"/>
                    <a:pt x="14479" y="6550"/>
                  </a:cubicBezTo>
                  <a:cubicBezTo>
                    <a:pt x="13852" y="6006"/>
                    <a:pt x="13998" y="5441"/>
                    <a:pt x="14165" y="4792"/>
                  </a:cubicBezTo>
                  <a:cubicBezTo>
                    <a:pt x="14186" y="4666"/>
                    <a:pt x="14228" y="4541"/>
                    <a:pt x="14270" y="4374"/>
                  </a:cubicBezTo>
                  <a:cubicBezTo>
                    <a:pt x="14291" y="4290"/>
                    <a:pt x="14312" y="4122"/>
                    <a:pt x="14333" y="4018"/>
                  </a:cubicBezTo>
                  <a:cubicBezTo>
                    <a:pt x="14228" y="3871"/>
                    <a:pt x="14124" y="3704"/>
                    <a:pt x="14019" y="3306"/>
                  </a:cubicBezTo>
                  <a:cubicBezTo>
                    <a:pt x="13956" y="3076"/>
                    <a:pt x="13914" y="3013"/>
                    <a:pt x="13914" y="3013"/>
                  </a:cubicBezTo>
                  <a:lnTo>
                    <a:pt x="13852" y="3013"/>
                  </a:lnTo>
                  <a:cubicBezTo>
                    <a:pt x="13789" y="3013"/>
                    <a:pt x="13705" y="3013"/>
                    <a:pt x="13663" y="3055"/>
                  </a:cubicBezTo>
                  <a:cubicBezTo>
                    <a:pt x="13538" y="3055"/>
                    <a:pt x="13391" y="3076"/>
                    <a:pt x="13182" y="3076"/>
                  </a:cubicBezTo>
                  <a:cubicBezTo>
                    <a:pt x="12847" y="3076"/>
                    <a:pt x="12450" y="3013"/>
                    <a:pt x="12073" y="2909"/>
                  </a:cubicBezTo>
                  <a:cubicBezTo>
                    <a:pt x="11383" y="2741"/>
                    <a:pt x="11152" y="2679"/>
                    <a:pt x="10985" y="2679"/>
                  </a:cubicBezTo>
                  <a:cubicBezTo>
                    <a:pt x="10943" y="2679"/>
                    <a:pt x="10880" y="2679"/>
                    <a:pt x="10818" y="2700"/>
                  </a:cubicBezTo>
                  <a:cubicBezTo>
                    <a:pt x="10650" y="2762"/>
                    <a:pt x="10399" y="2846"/>
                    <a:pt x="9813" y="2867"/>
                  </a:cubicBezTo>
                  <a:cubicBezTo>
                    <a:pt x="9458" y="2888"/>
                    <a:pt x="9248" y="2888"/>
                    <a:pt x="9081" y="2888"/>
                  </a:cubicBezTo>
                  <a:cubicBezTo>
                    <a:pt x="8830" y="2888"/>
                    <a:pt x="8725" y="2846"/>
                    <a:pt x="8579" y="2741"/>
                  </a:cubicBezTo>
                  <a:cubicBezTo>
                    <a:pt x="8474" y="2658"/>
                    <a:pt x="8328" y="2532"/>
                    <a:pt x="7721" y="2344"/>
                  </a:cubicBezTo>
                  <a:cubicBezTo>
                    <a:pt x="6968" y="2114"/>
                    <a:pt x="6779" y="2009"/>
                    <a:pt x="6738" y="1716"/>
                  </a:cubicBezTo>
                  <a:lnTo>
                    <a:pt x="6738" y="1549"/>
                  </a:lnTo>
                  <a:cubicBezTo>
                    <a:pt x="6591" y="1486"/>
                    <a:pt x="6549" y="1486"/>
                    <a:pt x="6486" y="1486"/>
                  </a:cubicBezTo>
                  <a:cubicBezTo>
                    <a:pt x="6445" y="1486"/>
                    <a:pt x="6382" y="1486"/>
                    <a:pt x="6340" y="1507"/>
                  </a:cubicBezTo>
                  <a:cubicBezTo>
                    <a:pt x="6236" y="1520"/>
                    <a:pt x="6107" y="1549"/>
                    <a:pt x="5964" y="1549"/>
                  </a:cubicBezTo>
                  <a:cubicBezTo>
                    <a:pt x="5878" y="1549"/>
                    <a:pt x="5786" y="1539"/>
                    <a:pt x="5691" y="1507"/>
                  </a:cubicBezTo>
                  <a:cubicBezTo>
                    <a:pt x="5419" y="1444"/>
                    <a:pt x="5273" y="1402"/>
                    <a:pt x="5168" y="1214"/>
                  </a:cubicBezTo>
                  <a:cubicBezTo>
                    <a:pt x="5085" y="1068"/>
                    <a:pt x="5106" y="900"/>
                    <a:pt x="5126" y="796"/>
                  </a:cubicBezTo>
                  <a:cubicBezTo>
                    <a:pt x="5168" y="712"/>
                    <a:pt x="5168" y="649"/>
                    <a:pt x="5106" y="461"/>
                  </a:cubicBezTo>
                  <a:lnTo>
                    <a:pt x="5085" y="377"/>
                  </a:lnTo>
                  <a:cubicBezTo>
                    <a:pt x="5022" y="252"/>
                    <a:pt x="5001" y="147"/>
                    <a:pt x="4980" y="84"/>
                  </a:cubicBezTo>
                  <a:cubicBezTo>
                    <a:pt x="4938" y="63"/>
                    <a:pt x="4917" y="63"/>
                    <a:pt x="4896" y="42"/>
                  </a:cubicBezTo>
                  <a:cubicBezTo>
                    <a:pt x="4896" y="42"/>
                    <a:pt x="4875" y="0"/>
                    <a:pt x="4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2917100" y="2401300"/>
              <a:ext cx="498000" cy="316575"/>
            </a:xfrm>
            <a:custGeom>
              <a:rect b="b" l="l" r="r" t="t"/>
              <a:pathLst>
                <a:path extrusionOk="0" h="12663" w="19920">
                  <a:moveTo>
                    <a:pt x="1172" y="1"/>
                  </a:moveTo>
                  <a:cubicBezTo>
                    <a:pt x="1088" y="754"/>
                    <a:pt x="942" y="1695"/>
                    <a:pt x="775" y="2198"/>
                  </a:cubicBezTo>
                  <a:cubicBezTo>
                    <a:pt x="649" y="2637"/>
                    <a:pt x="314" y="3181"/>
                    <a:pt x="0" y="3537"/>
                  </a:cubicBezTo>
                  <a:cubicBezTo>
                    <a:pt x="1402" y="5043"/>
                    <a:pt x="2637" y="10086"/>
                    <a:pt x="2490" y="11739"/>
                  </a:cubicBezTo>
                  <a:cubicBezTo>
                    <a:pt x="2448" y="12011"/>
                    <a:pt x="2490" y="12262"/>
                    <a:pt x="2532" y="12576"/>
                  </a:cubicBezTo>
                  <a:cubicBezTo>
                    <a:pt x="4060" y="12534"/>
                    <a:pt x="10023" y="12325"/>
                    <a:pt x="12492" y="12220"/>
                  </a:cubicBezTo>
                  <a:lnTo>
                    <a:pt x="13580" y="12220"/>
                  </a:lnTo>
                  <a:cubicBezTo>
                    <a:pt x="13705" y="12178"/>
                    <a:pt x="13852" y="12178"/>
                    <a:pt x="14040" y="12178"/>
                  </a:cubicBezTo>
                  <a:cubicBezTo>
                    <a:pt x="14751" y="12178"/>
                    <a:pt x="15693" y="12346"/>
                    <a:pt x="16112" y="12450"/>
                  </a:cubicBezTo>
                  <a:lnTo>
                    <a:pt x="16425" y="12534"/>
                  </a:lnTo>
                  <a:cubicBezTo>
                    <a:pt x="16631" y="12590"/>
                    <a:pt x="16870" y="12663"/>
                    <a:pt x="17023" y="12663"/>
                  </a:cubicBezTo>
                  <a:cubicBezTo>
                    <a:pt x="17041" y="12663"/>
                    <a:pt x="17058" y="12662"/>
                    <a:pt x="17074" y="12659"/>
                  </a:cubicBezTo>
                  <a:cubicBezTo>
                    <a:pt x="17095" y="12659"/>
                    <a:pt x="17137" y="12659"/>
                    <a:pt x="17158" y="12638"/>
                  </a:cubicBezTo>
                  <a:lnTo>
                    <a:pt x="17158" y="12597"/>
                  </a:lnTo>
                  <a:cubicBezTo>
                    <a:pt x="17241" y="12366"/>
                    <a:pt x="17367" y="12241"/>
                    <a:pt x="17451" y="12157"/>
                  </a:cubicBezTo>
                  <a:cubicBezTo>
                    <a:pt x="17513" y="12074"/>
                    <a:pt x="17576" y="12032"/>
                    <a:pt x="17492" y="11550"/>
                  </a:cubicBezTo>
                  <a:cubicBezTo>
                    <a:pt x="17388" y="10860"/>
                    <a:pt x="17262" y="10483"/>
                    <a:pt x="17179" y="10190"/>
                  </a:cubicBezTo>
                  <a:cubicBezTo>
                    <a:pt x="17137" y="10065"/>
                    <a:pt x="17095" y="9939"/>
                    <a:pt x="17053" y="9814"/>
                  </a:cubicBezTo>
                  <a:lnTo>
                    <a:pt x="17032" y="9751"/>
                  </a:lnTo>
                  <a:cubicBezTo>
                    <a:pt x="16948" y="9458"/>
                    <a:pt x="16865" y="9123"/>
                    <a:pt x="16990" y="8809"/>
                  </a:cubicBezTo>
                  <a:cubicBezTo>
                    <a:pt x="17095" y="8579"/>
                    <a:pt x="17262" y="8454"/>
                    <a:pt x="17576" y="8328"/>
                  </a:cubicBezTo>
                  <a:cubicBezTo>
                    <a:pt x="17932" y="8203"/>
                    <a:pt x="18016" y="8161"/>
                    <a:pt x="18308" y="8056"/>
                  </a:cubicBezTo>
                  <a:cubicBezTo>
                    <a:pt x="18455" y="7973"/>
                    <a:pt x="18664" y="7889"/>
                    <a:pt x="18978" y="7742"/>
                  </a:cubicBezTo>
                  <a:cubicBezTo>
                    <a:pt x="19166" y="7659"/>
                    <a:pt x="19355" y="7596"/>
                    <a:pt x="19564" y="7596"/>
                  </a:cubicBezTo>
                  <a:cubicBezTo>
                    <a:pt x="19710" y="7596"/>
                    <a:pt x="19857" y="7638"/>
                    <a:pt x="19920" y="7659"/>
                  </a:cubicBezTo>
                  <a:cubicBezTo>
                    <a:pt x="19920" y="7575"/>
                    <a:pt x="19920" y="7470"/>
                    <a:pt x="19899" y="7282"/>
                  </a:cubicBezTo>
                  <a:cubicBezTo>
                    <a:pt x="19899" y="7073"/>
                    <a:pt x="19878" y="6864"/>
                    <a:pt x="19878" y="6717"/>
                  </a:cubicBezTo>
                  <a:lnTo>
                    <a:pt x="19878" y="6299"/>
                  </a:lnTo>
                  <a:cubicBezTo>
                    <a:pt x="19899" y="5817"/>
                    <a:pt x="19899" y="5776"/>
                    <a:pt x="19564" y="5462"/>
                  </a:cubicBezTo>
                  <a:cubicBezTo>
                    <a:pt x="19459" y="5357"/>
                    <a:pt x="19376" y="5294"/>
                    <a:pt x="19334" y="5232"/>
                  </a:cubicBezTo>
                  <a:cubicBezTo>
                    <a:pt x="19125" y="5043"/>
                    <a:pt x="19041" y="5001"/>
                    <a:pt x="18853" y="4855"/>
                  </a:cubicBezTo>
                  <a:cubicBezTo>
                    <a:pt x="18685" y="4750"/>
                    <a:pt x="18497" y="4625"/>
                    <a:pt x="18141" y="4374"/>
                  </a:cubicBezTo>
                  <a:cubicBezTo>
                    <a:pt x="17806" y="4102"/>
                    <a:pt x="17597" y="4081"/>
                    <a:pt x="17451" y="4081"/>
                  </a:cubicBezTo>
                  <a:cubicBezTo>
                    <a:pt x="17032" y="4018"/>
                    <a:pt x="16865" y="3871"/>
                    <a:pt x="16635" y="3014"/>
                  </a:cubicBezTo>
                  <a:cubicBezTo>
                    <a:pt x="16446" y="2302"/>
                    <a:pt x="16404" y="1905"/>
                    <a:pt x="16342" y="1654"/>
                  </a:cubicBezTo>
                  <a:cubicBezTo>
                    <a:pt x="16321" y="1403"/>
                    <a:pt x="16300" y="1298"/>
                    <a:pt x="16237" y="1151"/>
                  </a:cubicBezTo>
                  <a:cubicBezTo>
                    <a:pt x="16132" y="921"/>
                    <a:pt x="16007" y="670"/>
                    <a:pt x="15923" y="566"/>
                  </a:cubicBezTo>
                  <a:cubicBezTo>
                    <a:pt x="14563" y="566"/>
                    <a:pt x="3578" y="503"/>
                    <a:pt x="11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3338175" y="2508525"/>
              <a:ext cx="318600" cy="567075"/>
            </a:xfrm>
            <a:custGeom>
              <a:rect b="b" l="l" r="r" t="t"/>
              <a:pathLst>
                <a:path extrusionOk="0" h="22683" w="12744">
                  <a:moveTo>
                    <a:pt x="10232" y="1"/>
                  </a:moveTo>
                  <a:cubicBezTo>
                    <a:pt x="9333" y="984"/>
                    <a:pt x="7094" y="3265"/>
                    <a:pt x="5127" y="3265"/>
                  </a:cubicBezTo>
                  <a:cubicBezTo>
                    <a:pt x="4541" y="3265"/>
                    <a:pt x="4060" y="3077"/>
                    <a:pt x="3600" y="2700"/>
                  </a:cubicBezTo>
                  <a:lnTo>
                    <a:pt x="3600" y="2909"/>
                  </a:lnTo>
                  <a:cubicBezTo>
                    <a:pt x="3642" y="3453"/>
                    <a:pt x="3642" y="3704"/>
                    <a:pt x="3495" y="3872"/>
                  </a:cubicBezTo>
                  <a:cubicBezTo>
                    <a:pt x="3453" y="3956"/>
                    <a:pt x="3370" y="4018"/>
                    <a:pt x="3223" y="4018"/>
                  </a:cubicBezTo>
                  <a:cubicBezTo>
                    <a:pt x="3139" y="4018"/>
                    <a:pt x="3077" y="3997"/>
                    <a:pt x="3014" y="3997"/>
                  </a:cubicBezTo>
                  <a:cubicBezTo>
                    <a:pt x="2913" y="3975"/>
                    <a:pt x="2801" y="3953"/>
                    <a:pt x="2676" y="3953"/>
                  </a:cubicBezTo>
                  <a:cubicBezTo>
                    <a:pt x="2568" y="3953"/>
                    <a:pt x="2450" y="3970"/>
                    <a:pt x="2323" y="4018"/>
                  </a:cubicBezTo>
                  <a:cubicBezTo>
                    <a:pt x="1989" y="4186"/>
                    <a:pt x="1800" y="4269"/>
                    <a:pt x="1633" y="4332"/>
                  </a:cubicBezTo>
                  <a:cubicBezTo>
                    <a:pt x="1361" y="4479"/>
                    <a:pt x="1256" y="4520"/>
                    <a:pt x="880" y="4646"/>
                  </a:cubicBezTo>
                  <a:cubicBezTo>
                    <a:pt x="670" y="4730"/>
                    <a:pt x="649" y="4792"/>
                    <a:pt x="649" y="4792"/>
                  </a:cubicBezTo>
                  <a:cubicBezTo>
                    <a:pt x="629" y="4834"/>
                    <a:pt x="670" y="5044"/>
                    <a:pt x="733" y="5169"/>
                  </a:cubicBezTo>
                  <a:lnTo>
                    <a:pt x="754" y="5232"/>
                  </a:lnTo>
                  <a:cubicBezTo>
                    <a:pt x="775" y="5357"/>
                    <a:pt x="838" y="5462"/>
                    <a:pt x="859" y="5588"/>
                  </a:cubicBezTo>
                  <a:cubicBezTo>
                    <a:pt x="963" y="5901"/>
                    <a:pt x="1089" y="6299"/>
                    <a:pt x="1193" y="7094"/>
                  </a:cubicBezTo>
                  <a:cubicBezTo>
                    <a:pt x="1340" y="7847"/>
                    <a:pt x="1193" y="8098"/>
                    <a:pt x="942" y="8370"/>
                  </a:cubicBezTo>
                  <a:cubicBezTo>
                    <a:pt x="859" y="8412"/>
                    <a:pt x="838" y="8475"/>
                    <a:pt x="817" y="8517"/>
                  </a:cubicBezTo>
                  <a:cubicBezTo>
                    <a:pt x="754" y="8684"/>
                    <a:pt x="629" y="8873"/>
                    <a:pt x="398" y="8935"/>
                  </a:cubicBezTo>
                  <a:lnTo>
                    <a:pt x="357" y="8977"/>
                  </a:lnTo>
                  <a:lnTo>
                    <a:pt x="336" y="8998"/>
                  </a:lnTo>
                  <a:lnTo>
                    <a:pt x="273" y="9040"/>
                  </a:lnTo>
                  <a:cubicBezTo>
                    <a:pt x="273" y="9082"/>
                    <a:pt x="252" y="9082"/>
                    <a:pt x="252" y="9103"/>
                  </a:cubicBezTo>
                  <a:cubicBezTo>
                    <a:pt x="252" y="9124"/>
                    <a:pt x="231" y="9124"/>
                    <a:pt x="231" y="9145"/>
                  </a:cubicBezTo>
                  <a:cubicBezTo>
                    <a:pt x="231" y="9186"/>
                    <a:pt x="210" y="9186"/>
                    <a:pt x="210" y="9207"/>
                  </a:cubicBezTo>
                  <a:cubicBezTo>
                    <a:pt x="210" y="9228"/>
                    <a:pt x="168" y="9228"/>
                    <a:pt x="168" y="9249"/>
                  </a:cubicBezTo>
                  <a:lnTo>
                    <a:pt x="147" y="9291"/>
                  </a:lnTo>
                  <a:cubicBezTo>
                    <a:pt x="147" y="9312"/>
                    <a:pt x="126" y="9312"/>
                    <a:pt x="126" y="9333"/>
                  </a:cubicBezTo>
                  <a:lnTo>
                    <a:pt x="105" y="9354"/>
                  </a:lnTo>
                  <a:cubicBezTo>
                    <a:pt x="105" y="9396"/>
                    <a:pt x="64" y="9396"/>
                    <a:pt x="64" y="9417"/>
                  </a:cubicBezTo>
                  <a:cubicBezTo>
                    <a:pt x="64" y="9417"/>
                    <a:pt x="64" y="9438"/>
                    <a:pt x="43" y="9438"/>
                  </a:cubicBezTo>
                  <a:cubicBezTo>
                    <a:pt x="43" y="9458"/>
                    <a:pt x="43" y="9458"/>
                    <a:pt x="22" y="9500"/>
                  </a:cubicBezTo>
                  <a:lnTo>
                    <a:pt x="22" y="9521"/>
                  </a:lnTo>
                  <a:lnTo>
                    <a:pt x="22" y="9563"/>
                  </a:lnTo>
                  <a:lnTo>
                    <a:pt x="22" y="9961"/>
                  </a:lnTo>
                  <a:cubicBezTo>
                    <a:pt x="22" y="10254"/>
                    <a:pt x="43" y="10546"/>
                    <a:pt x="22" y="10860"/>
                  </a:cubicBezTo>
                  <a:cubicBezTo>
                    <a:pt x="1" y="11216"/>
                    <a:pt x="357" y="12681"/>
                    <a:pt x="733" y="12869"/>
                  </a:cubicBezTo>
                  <a:cubicBezTo>
                    <a:pt x="942" y="12953"/>
                    <a:pt x="1068" y="12974"/>
                    <a:pt x="1214" y="12995"/>
                  </a:cubicBezTo>
                  <a:cubicBezTo>
                    <a:pt x="1465" y="13015"/>
                    <a:pt x="1696" y="13078"/>
                    <a:pt x="1947" y="13392"/>
                  </a:cubicBezTo>
                  <a:cubicBezTo>
                    <a:pt x="2010" y="13434"/>
                    <a:pt x="2030" y="13497"/>
                    <a:pt x="2093" y="13539"/>
                  </a:cubicBezTo>
                  <a:cubicBezTo>
                    <a:pt x="2365" y="13915"/>
                    <a:pt x="2574" y="14229"/>
                    <a:pt x="2637" y="14585"/>
                  </a:cubicBezTo>
                  <a:cubicBezTo>
                    <a:pt x="2658" y="14794"/>
                    <a:pt x="2616" y="14982"/>
                    <a:pt x="2554" y="15087"/>
                  </a:cubicBezTo>
                  <a:cubicBezTo>
                    <a:pt x="2554" y="15108"/>
                    <a:pt x="2533" y="15171"/>
                    <a:pt x="2533" y="15192"/>
                  </a:cubicBezTo>
                  <a:lnTo>
                    <a:pt x="2554" y="15212"/>
                  </a:lnTo>
                  <a:lnTo>
                    <a:pt x="2574" y="15275"/>
                  </a:lnTo>
                  <a:cubicBezTo>
                    <a:pt x="2637" y="15317"/>
                    <a:pt x="2658" y="15380"/>
                    <a:pt x="2679" y="15380"/>
                  </a:cubicBezTo>
                  <a:lnTo>
                    <a:pt x="2846" y="15380"/>
                  </a:lnTo>
                  <a:cubicBezTo>
                    <a:pt x="2930" y="15380"/>
                    <a:pt x="3035" y="15380"/>
                    <a:pt x="3160" y="15338"/>
                  </a:cubicBezTo>
                  <a:cubicBezTo>
                    <a:pt x="3390" y="15317"/>
                    <a:pt x="3495" y="15254"/>
                    <a:pt x="3600" y="15192"/>
                  </a:cubicBezTo>
                  <a:cubicBezTo>
                    <a:pt x="3683" y="15129"/>
                    <a:pt x="3767" y="15087"/>
                    <a:pt x="3872" y="15087"/>
                  </a:cubicBezTo>
                  <a:cubicBezTo>
                    <a:pt x="4123" y="15087"/>
                    <a:pt x="4248" y="15380"/>
                    <a:pt x="4311" y="15547"/>
                  </a:cubicBezTo>
                  <a:cubicBezTo>
                    <a:pt x="4395" y="15715"/>
                    <a:pt x="4437" y="15819"/>
                    <a:pt x="4520" y="15924"/>
                  </a:cubicBezTo>
                  <a:cubicBezTo>
                    <a:pt x="4667" y="16154"/>
                    <a:pt x="4834" y="16426"/>
                    <a:pt x="4520" y="16886"/>
                  </a:cubicBezTo>
                  <a:cubicBezTo>
                    <a:pt x="4416" y="17054"/>
                    <a:pt x="4290" y="17158"/>
                    <a:pt x="4206" y="17221"/>
                  </a:cubicBezTo>
                  <a:cubicBezTo>
                    <a:pt x="4018" y="17388"/>
                    <a:pt x="3976" y="17430"/>
                    <a:pt x="3997" y="17891"/>
                  </a:cubicBezTo>
                  <a:cubicBezTo>
                    <a:pt x="4018" y="18205"/>
                    <a:pt x="3997" y="18456"/>
                    <a:pt x="3976" y="18665"/>
                  </a:cubicBezTo>
                  <a:cubicBezTo>
                    <a:pt x="3976" y="18749"/>
                    <a:pt x="3934" y="18832"/>
                    <a:pt x="3934" y="18874"/>
                  </a:cubicBezTo>
                  <a:lnTo>
                    <a:pt x="3997" y="18874"/>
                  </a:lnTo>
                  <a:cubicBezTo>
                    <a:pt x="4144" y="18853"/>
                    <a:pt x="4290" y="18832"/>
                    <a:pt x="4416" y="18769"/>
                  </a:cubicBezTo>
                  <a:cubicBezTo>
                    <a:pt x="4604" y="18728"/>
                    <a:pt x="4730" y="18665"/>
                    <a:pt x="4876" y="18665"/>
                  </a:cubicBezTo>
                  <a:cubicBezTo>
                    <a:pt x="5127" y="18665"/>
                    <a:pt x="5295" y="18769"/>
                    <a:pt x="5462" y="18958"/>
                  </a:cubicBezTo>
                  <a:cubicBezTo>
                    <a:pt x="5818" y="19397"/>
                    <a:pt x="5964" y="19690"/>
                    <a:pt x="6111" y="20171"/>
                  </a:cubicBezTo>
                  <a:cubicBezTo>
                    <a:pt x="6131" y="20276"/>
                    <a:pt x="6173" y="20276"/>
                    <a:pt x="6236" y="20318"/>
                  </a:cubicBezTo>
                  <a:cubicBezTo>
                    <a:pt x="6341" y="20381"/>
                    <a:pt x="6508" y="20443"/>
                    <a:pt x="6655" y="20653"/>
                  </a:cubicBezTo>
                  <a:cubicBezTo>
                    <a:pt x="6696" y="20694"/>
                    <a:pt x="6717" y="20715"/>
                    <a:pt x="6738" y="20757"/>
                  </a:cubicBezTo>
                  <a:cubicBezTo>
                    <a:pt x="7073" y="21322"/>
                    <a:pt x="7157" y="21908"/>
                    <a:pt x="7219" y="22515"/>
                  </a:cubicBezTo>
                  <a:cubicBezTo>
                    <a:pt x="7219" y="22536"/>
                    <a:pt x="7219" y="22578"/>
                    <a:pt x="7240" y="22598"/>
                  </a:cubicBezTo>
                  <a:cubicBezTo>
                    <a:pt x="7240" y="22598"/>
                    <a:pt x="7240" y="22619"/>
                    <a:pt x="7261" y="22619"/>
                  </a:cubicBezTo>
                  <a:cubicBezTo>
                    <a:pt x="7261" y="22640"/>
                    <a:pt x="7282" y="22682"/>
                    <a:pt x="7282" y="22682"/>
                  </a:cubicBezTo>
                  <a:lnTo>
                    <a:pt x="7324" y="22640"/>
                  </a:lnTo>
                  <a:lnTo>
                    <a:pt x="7345" y="22619"/>
                  </a:lnTo>
                  <a:cubicBezTo>
                    <a:pt x="7450" y="22578"/>
                    <a:pt x="7575" y="22494"/>
                    <a:pt x="7743" y="22410"/>
                  </a:cubicBezTo>
                  <a:cubicBezTo>
                    <a:pt x="7764" y="22410"/>
                    <a:pt x="7764" y="22389"/>
                    <a:pt x="7784" y="22389"/>
                  </a:cubicBezTo>
                  <a:cubicBezTo>
                    <a:pt x="7952" y="22306"/>
                    <a:pt x="8119" y="22264"/>
                    <a:pt x="8328" y="22201"/>
                  </a:cubicBezTo>
                  <a:cubicBezTo>
                    <a:pt x="8370" y="22201"/>
                    <a:pt x="8391" y="22201"/>
                    <a:pt x="8412" y="22180"/>
                  </a:cubicBezTo>
                  <a:cubicBezTo>
                    <a:pt x="8517" y="22138"/>
                    <a:pt x="8621" y="22117"/>
                    <a:pt x="8726" y="22117"/>
                  </a:cubicBezTo>
                  <a:cubicBezTo>
                    <a:pt x="9019" y="22096"/>
                    <a:pt x="9124" y="22075"/>
                    <a:pt x="9165" y="22075"/>
                  </a:cubicBezTo>
                  <a:cubicBezTo>
                    <a:pt x="9270" y="22075"/>
                    <a:pt x="9354" y="22117"/>
                    <a:pt x="9375" y="22180"/>
                  </a:cubicBezTo>
                  <a:cubicBezTo>
                    <a:pt x="9416" y="22075"/>
                    <a:pt x="9437" y="21950"/>
                    <a:pt x="9479" y="21803"/>
                  </a:cubicBezTo>
                  <a:cubicBezTo>
                    <a:pt x="9647" y="21448"/>
                    <a:pt x="9751" y="21134"/>
                    <a:pt x="10107" y="21134"/>
                  </a:cubicBezTo>
                  <a:lnTo>
                    <a:pt x="10274" y="21134"/>
                  </a:lnTo>
                  <a:cubicBezTo>
                    <a:pt x="10358" y="21134"/>
                    <a:pt x="10463" y="21155"/>
                    <a:pt x="10609" y="21155"/>
                  </a:cubicBezTo>
                  <a:cubicBezTo>
                    <a:pt x="10630" y="21155"/>
                    <a:pt x="10693" y="21155"/>
                    <a:pt x="10714" y="21134"/>
                  </a:cubicBezTo>
                  <a:lnTo>
                    <a:pt x="10735" y="21134"/>
                  </a:lnTo>
                  <a:cubicBezTo>
                    <a:pt x="10777" y="21092"/>
                    <a:pt x="10818" y="21071"/>
                    <a:pt x="10881" y="21050"/>
                  </a:cubicBezTo>
                  <a:cubicBezTo>
                    <a:pt x="10881" y="21050"/>
                    <a:pt x="10902" y="21050"/>
                    <a:pt x="10902" y="21029"/>
                  </a:cubicBezTo>
                  <a:cubicBezTo>
                    <a:pt x="10944" y="20987"/>
                    <a:pt x="11007" y="20946"/>
                    <a:pt x="11028" y="20925"/>
                  </a:cubicBezTo>
                  <a:lnTo>
                    <a:pt x="11195" y="20757"/>
                  </a:lnTo>
                  <a:lnTo>
                    <a:pt x="11216" y="20736"/>
                  </a:lnTo>
                  <a:lnTo>
                    <a:pt x="11383" y="20569"/>
                  </a:lnTo>
                  <a:lnTo>
                    <a:pt x="11404" y="20548"/>
                  </a:lnTo>
                  <a:cubicBezTo>
                    <a:pt x="11446" y="20506"/>
                    <a:pt x="11509" y="20422"/>
                    <a:pt x="11551" y="20360"/>
                  </a:cubicBezTo>
                  <a:cubicBezTo>
                    <a:pt x="11613" y="20297"/>
                    <a:pt x="11655" y="20234"/>
                    <a:pt x="11718" y="20150"/>
                  </a:cubicBezTo>
                  <a:cubicBezTo>
                    <a:pt x="11718" y="20150"/>
                    <a:pt x="11718" y="20129"/>
                    <a:pt x="11739" y="20129"/>
                  </a:cubicBezTo>
                  <a:cubicBezTo>
                    <a:pt x="11802" y="20046"/>
                    <a:pt x="11844" y="20004"/>
                    <a:pt x="11906" y="19920"/>
                  </a:cubicBezTo>
                  <a:lnTo>
                    <a:pt x="11823" y="19837"/>
                  </a:lnTo>
                  <a:lnTo>
                    <a:pt x="11760" y="19795"/>
                  </a:lnTo>
                  <a:cubicBezTo>
                    <a:pt x="11718" y="19732"/>
                    <a:pt x="11697" y="19690"/>
                    <a:pt x="11634" y="19627"/>
                  </a:cubicBezTo>
                  <a:cubicBezTo>
                    <a:pt x="11300" y="19062"/>
                    <a:pt x="11216" y="18121"/>
                    <a:pt x="11425" y="17054"/>
                  </a:cubicBezTo>
                  <a:cubicBezTo>
                    <a:pt x="11551" y="16363"/>
                    <a:pt x="11739" y="16175"/>
                    <a:pt x="11927" y="16008"/>
                  </a:cubicBezTo>
                  <a:cubicBezTo>
                    <a:pt x="11969" y="15945"/>
                    <a:pt x="12011" y="15924"/>
                    <a:pt x="12053" y="15840"/>
                  </a:cubicBezTo>
                  <a:cubicBezTo>
                    <a:pt x="12137" y="15694"/>
                    <a:pt x="12220" y="15380"/>
                    <a:pt x="12283" y="15066"/>
                  </a:cubicBezTo>
                  <a:cubicBezTo>
                    <a:pt x="12388" y="14647"/>
                    <a:pt x="12534" y="14166"/>
                    <a:pt x="12681" y="13727"/>
                  </a:cubicBezTo>
                  <a:cubicBezTo>
                    <a:pt x="12701" y="13643"/>
                    <a:pt x="12743" y="13559"/>
                    <a:pt x="12743" y="13539"/>
                  </a:cubicBezTo>
                  <a:cubicBezTo>
                    <a:pt x="12639" y="13455"/>
                    <a:pt x="12429" y="13350"/>
                    <a:pt x="12325" y="13015"/>
                  </a:cubicBezTo>
                  <a:cubicBezTo>
                    <a:pt x="12220" y="12764"/>
                    <a:pt x="12157" y="12304"/>
                    <a:pt x="12116" y="11718"/>
                  </a:cubicBezTo>
                  <a:cubicBezTo>
                    <a:pt x="12032" y="10923"/>
                    <a:pt x="11927" y="9856"/>
                    <a:pt x="11613" y="8726"/>
                  </a:cubicBezTo>
                  <a:cubicBezTo>
                    <a:pt x="11593" y="8621"/>
                    <a:pt x="11551" y="8496"/>
                    <a:pt x="11530" y="8391"/>
                  </a:cubicBezTo>
                  <a:cubicBezTo>
                    <a:pt x="11530" y="8329"/>
                    <a:pt x="11530" y="8308"/>
                    <a:pt x="11509" y="8266"/>
                  </a:cubicBezTo>
                  <a:cubicBezTo>
                    <a:pt x="11488" y="8182"/>
                    <a:pt x="11488" y="8098"/>
                    <a:pt x="11488" y="7994"/>
                  </a:cubicBezTo>
                  <a:cubicBezTo>
                    <a:pt x="11488" y="7952"/>
                    <a:pt x="11488" y="7889"/>
                    <a:pt x="11446" y="7847"/>
                  </a:cubicBezTo>
                  <a:cubicBezTo>
                    <a:pt x="11446" y="7764"/>
                    <a:pt x="11425" y="7680"/>
                    <a:pt x="11425" y="7575"/>
                  </a:cubicBezTo>
                  <a:lnTo>
                    <a:pt x="11425" y="7387"/>
                  </a:lnTo>
                  <a:lnTo>
                    <a:pt x="11425" y="7136"/>
                  </a:lnTo>
                  <a:lnTo>
                    <a:pt x="11425" y="6948"/>
                  </a:lnTo>
                  <a:lnTo>
                    <a:pt x="11425" y="6697"/>
                  </a:lnTo>
                  <a:lnTo>
                    <a:pt x="11425" y="6508"/>
                  </a:lnTo>
                  <a:lnTo>
                    <a:pt x="11425" y="6215"/>
                  </a:lnTo>
                  <a:lnTo>
                    <a:pt x="11425" y="6069"/>
                  </a:lnTo>
                  <a:cubicBezTo>
                    <a:pt x="11425" y="5964"/>
                    <a:pt x="11425" y="5860"/>
                    <a:pt x="11446" y="5755"/>
                  </a:cubicBezTo>
                  <a:lnTo>
                    <a:pt x="11446" y="5608"/>
                  </a:lnTo>
                  <a:cubicBezTo>
                    <a:pt x="11446" y="5483"/>
                    <a:pt x="11488" y="5336"/>
                    <a:pt x="11488" y="5190"/>
                  </a:cubicBezTo>
                  <a:lnTo>
                    <a:pt x="11488" y="5169"/>
                  </a:lnTo>
                  <a:cubicBezTo>
                    <a:pt x="11509" y="5044"/>
                    <a:pt x="11509" y="4876"/>
                    <a:pt x="11530" y="4751"/>
                  </a:cubicBezTo>
                  <a:cubicBezTo>
                    <a:pt x="11530" y="4709"/>
                    <a:pt x="11530" y="4667"/>
                    <a:pt x="11551" y="4625"/>
                  </a:cubicBezTo>
                  <a:cubicBezTo>
                    <a:pt x="11551" y="4541"/>
                    <a:pt x="11593" y="4437"/>
                    <a:pt x="11593" y="4353"/>
                  </a:cubicBezTo>
                  <a:cubicBezTo>
                    <a:pt x="11593" y="4311"/>
                    <a:pt x="11613" y="4248"/>
                    <a:pt x="11613" y="4207"/>
                  </a:cubicBezTo>
                  <a:cubicBezTo>
                    <a:pt x="11613" y="4123"/>
                    <a:pt x="11634" y="4039"/>
                    <a:pt x="11634" y="3976"/>
                  </a:cubicBezTo>
                  <a:cubicBezTo>
                    <a:pt x="11634" y="3914"/>
                    <a:pt x="11655" y="3872"/>
                    <a:pt x="11655" y="3809"/>
                  </a:cubicBezTo>
                  <a:cubicBezTo>
                    <a:pt x="11655" y="3725"/>
                    <a:pt x="11697" y="3684"/>
                    <a:pt x="11697" y="3621"/>
                  </a:cubicBezTo>
                  <a:cubicBezTo>
                    <a:pt x="11697" y="3579"/>
                    <a:pt x="11718" y="3558"/>
                    <a:pt x="11718" y="3495"/>
                  </a:cubicBezTo>
                  <a:cubicBezTo>
                    <a:pt x="11718" y="3453"/>
                    <a:pt x="11739" y="3391"/>
                    <a:pt x="11739" y="3349"/>
                  </a:cubicBezTo>
                  <a:cubicBezTo>
                    <a:pt x="11739" y="3286"/>
                    <a:pt x="11760" y="3265"/>
                    <a:pt x="11760" y="3244"/>
                  </a:cubicBezTo>
                  <a:cubicBezTo>
                    <a:pt x="11760" y="3181"/>
                    <a:pt x="11802" y="3140"/>
                    <a:pt x="11802" y="3098"/>
                  </a:cubicBezTo>
                  <a:cubicBezTo>
                    <a:pt x="11802" y="3077"/>
                    <a:pt x="11823" y="3035"/>
                    <a:pt x="11823" y="2993"/>
                  </a:cubicBezTo>
                  <a:lnTo>
                    <a:pt x="11823" y="2972"/>
                  </a:lnTo>
                  <a:cubicBezTo>
                    <a:pt x="10756" y="1989"/>
                    <a:pt x="10358" y="754"/>
                    <a:pt x="10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2984050" y="2721425"/>
              <a:ext cx="548750" cy="480750"/>
            </a:xfrm>
            <a:custGeom>
              <a:rect b="b" l="l" r="r" t="t"/>
              <a:pathLst>
                <a:path extrusionOk="0" h="19230" w="21950">
                  <a:moveTo>
                    <a:pt x="11362" y="1"/>
                  </a:moveTo>
                  <a:cubicBezTo>
                    <a:pt x="11195" y="1"/>
                    <a:pt x="11048" y="1"/>
                    <a:pt x="10944" y="43"/>
                  </a:cubicBezTo>
                  <a:cubicBezTo>
                    <a:pt x="10337" y="147"/>
                    <a:pt x="1946" y="398"/>
                    <a:pt x="1" y="482"/>
                  </a:cubicBezTo>
                  <a:cubicBezTo>
                    <a:pt x="314" y="1361"/>
                    <a:pt x="837" y="2093"/>
                    <a:pt x="984" y="2302"/>
                  </a:cubicBezTo>
                  <a:lnTo>
                    <a:pt x="2490" y="3181"/>
                  </a:lnTo>
                  <a:lnTo>
                    <a:pt x="1863" y="4709"/>
                  </a:lnTo>
                  <a:cubicBezTo>
                    <a:pt x="1946" y="4897"/>
                    <a:pt x="2072" y="5106"/>
                    <a:pt x="2177" y="5127"/>
                  </a:cubicBezTo>
                  <a:cubicBezTo>
                    <a:pt x="2407" y="5211"/>
                    <a:pt x="3139" y="5483"/>
                    <a:pt x="3306" y="6027"/>
                  </a:cubicBezTo>
                  <a:cubicBezTo>
                    <a:pt x="3327" y="6131"/>
                    <a:pt x="3558" y="6445"/>
                    <a:pt x="3767" y="6634"/>
                  </a:cubicBezTo>
                  <a:lnTo>
                    <a:pt x="3871" y="6738"/>
                  </a:lnTo>
                  <a:lnTo>
                    <a:pt x="3662" y="14857"/>
                  </a:lnTo>
                  <a:lnTo>
                    <a:pt x="3327" y="15066"/>
                  </a:lnTo>
                  <a:lnTo>
                    <a:pt x="4060" y="17577"/>
                  </a:lnTo>
                  <a:cubicBezTo>
                    <a:pt x="4541" y="17472"/>
                    <a:pt x="5755" y="17200"/>
                    <a:pt x="7073" y="16844"/>
                  </a:cubicBezTo>
                  <a:cubicBezTo>
                    <a:pt x="7638" y="16698"/>
                    <a:pt x="7952" y="16614"/>
                    <a:pt x="8161" y="16614"/>
                  </a:cubicBezTo>
                  <a:cubicBezTo>
                    <a:pt x="8475" y="16614"/>
                    <a:pt x="8642" y="16782"/>
                    <a:pt x="8872" y="16991"/>
                  </a:cubicBezTo>
                  <a:cubicBezTo>
                    <a:pt x="9060" y="17137"/>
                    <a:pt x="9291" y="17367"/>
                    <a:pt x="9793" y="17681"/>
                  </a:cubicBezTo>
                  <a:cubicBezTo>
                    <a:pt x="10044" y="17870"/>
                    <a:pt x="10567" y="18183"/>
                    <a:pt x="10672" y="18183"/>
                  </a:cubicBezTo>
                  <a:lnTo>
                    <a:pt x="10734" y="18142"/>
                  </a:lnTo>
                  <a:lnTo>
                    <a:pt x="10776" y="18079"/>
                  </a:lnTo>
                  <a:cubicBezTo>
                    <a:pt x="10923" y="17953"/>
                    <a:pt x="11132" y="17786"/>
                    <a:pt x="11550" y="17660"/>
                  </a:cubicBezTo>
                  <a:cubicBezTo>
                    <a:pt x="11927" y="17535"/>
                    <a:pt x="12534" y="17472"/>
                    <a:pt x="13454" y="17472"/>
                  </a:cubicBezTo>
                  <a:cubicBezTo>
                    <a:pt x="13915" y="17472"/>
                    <a:pt x="14417" y="17514"/>
                    <a:pt x="14898" y="17514"/>
                  </a:cubicBezTo>
                  <a:cubicBezTo>
                    <a:pt x="15338" y="17514"/>
                    <a:pt x="15756" y="17535"/>
                    <a:pt x="16154" y="17535"/>
                  </a:cubicBezTo>
                  <a:cubicBezTo>
                    <a:pt x="16530" y="17535"/>
                    <a:pt x="16802" y="17535"/>
                    <a:pt x="17011" y="17514"/>
                  </a:cubicBezTo>
                  <a:cubicBezTo>
                    <a:pt x="17221" y="17472"/>
                    <a:pt x="17367" y="17451"/>
                    <a:pt x="17535" y="17430"/>
                  </a:cubicBezTo>
                  <a:cubicBezTo>
                    <a:pt x="17869" y="17367"/>
                    <a:pt x="18079" y="17347"/>
                    <a:pt x="18288" y="17347"/>
                  </a:cubicBezTo>
                  <a:cubicBezTo>
                    <a:pt x="18560" y="17347"/>
                    <a:pt x="18769" y="17430"/>
                    <a:pt x="18999" y="17577"/>
                  </a:cubicBezTo>
                  <a:cubicBezTo>
                    <a:pt x="19250" y="17765"/>
                    <a:pt x="19334" y="17932"/>
                    <a:pt x="19418" y="18100"/>
                  </a:cubicBezTo>
                  <a:cubicBezTo>
                    <a:pt x="19460" y="18204"/>
                    <a:pt x="19543" y="18351"/>
                    <a:pt x="19711" y="18560"/>
                  </a:cubicBezTo>
                  <a:cubicBezTo>
                    <a:pt x="19878" y="18769"/>
                    <a:pt x="20171" y="19020"/>
                    <a:pt x="20443" y="19146"/>
                  </a:cubicBezTo>
                  <a:cubicBezTo>
                    <a:pt x="20568" y="19230"/>
                    <a:pt x="20652" y="19230"/>
                    <a:pt x="20673" y="19230"/>
                  </a:cubicBezTo>
                  <a:cubicBezTo>
                    <a:pt x="20715" y="19230"/>
                    <a:pt x="20715" y="19230"/>
                    <a:pt x="20715" y="19209"/>
                  </a:cubicBezTo>
                  <a:lnTo>
                    <a:pt x="20715" y="19188"/>
                  </a:lnTo>
                  <a:cubicBezTo>
                    <a:pt x="20820" y="18874"/>
                    <a:pt x="20778" y="18602"/>
                    <a:pt x="20715" y="18351"/>
                  </a:cubicBezTo>
                  <a:cubicBezTo>
                    <a:pt x="20694" y="18163"/>
                    <a:pt x="20652" y="17995"/>
                    <a:pt x="20673" y="17828"/>
                  </a:cubicBezTo>
                  <a:cubicBezTo>
                    <a:pt x="20715" y="17347"/>
                    <a:pt x="21175" y="16698"/>
                    <a:pt x="21803" y="16217"/>
                  </a:cubicBezTo>
                  <a:cubicBezTo>
                    <a:pt x="21845" y="16196"/>
                    <a:pt x="21866" y="16175"/>
                    <a:pt x="21908" y="16154"/>
                  </a:cubicBezTo>
                  <a:lnTo>
                    <a:pt x="21949" y="16091"/>
                  </a:lnTo>
                  <a:cubicBezTo>
                    <a:pt x="21866" y="16007"/>
                    <a:pt x="21803" y="15882"/>
                    <a:pt x="21719" y="15735"/>
                  </a:cubicBezTo>
                  <a:cubicBezTo>
                    <a:pt x="21656" y="15589"/>
                    <a:pt x="21510" y="15422"/>
                    <a:pt x="21343" y="15254"/>
                  </a:cubicBezTo>
                  <a:lnTo>
                    <a:pt x="21029" y="14857"/>
                  </a:lnTo>
                  <a:lnTo>
                    <a:pt x="20820" y="14585"/>
                  </a:lnTo>
                  <a:lnTo>
                    <a:pt x="20861" y="14543"/>
                  </a:lnTo>
                  <a:cubicBezTo>
                    <a:pt x="20778" y="14417"/>
                    <a:pt x="20715" y="14229"/>
                    <a:pt x="20715" y="14062"/>
                  </a:cubicBezTo>
                  <a:cubicBezTo>
                    <a:pt x="20673" y="13497"/>
                    <a:pt x="20610" y="13057"/>
                    <a:pt x="20380" y="12660"/>
                  </a:cubicBezTo>
                  <a:cubicBezTo>
                    <a:pt x="20296" y="12534"/>
                    <a:pt x="20234" y="12492"/>
                    <a:pt x="20150" y="12450"/>
                  </a:cubicBezTo>
                  <a:cubicBezTo>
                    <a:pt x="20024" y="12409"/>
                    <a:pt x="19836" y="12304"/>
                    <a:pt x="19711" y="11927"/>
                  </a:cubicBezTo>
                  <a:cubicBezTo>
                    <a:pt x="19543" y="11509"/>
                    <a:pt x="19439" y="11279"/>
                    <a:pt x="19146" y="10944"/>
                  </a:cubicBezTo>
                  <a:cubicBezTo>
                    <a:pt x="19083" y="10860"/>
                    <a:pt x="19020" y="10839"/>
                    <a:pt x="18936" y="10839"/>
                  </a:cubicBezTo>
                  <a:cubicBezTo>
                    <a:pt x="18832" y="10839"/>
                    <a:pt x="18727" y="10860"/>
                    <a:pt x="18581" y="10923"/>
                  </a:cubicBezTo>
                  <a:cubicBezTo>
                    <a:pt x="18455" y="10944"/>
                    <a:pt x="18288" y="10986"/>
                    <a:pt x="18099" y="11007"/>
                  </a:cubicBezTo>
                  <a:cubicBezTo>
                    <a:pt x="18058" y="11007"/>
                    <a:pt x="17974" y="11049"/>
                    <a:pt x="17932" y="11049"/>
                  </a:cubicBezTo>
                  <a:cubicBezTo>
                    <a:pt x="17744" y="11049"/>
                    <a:pt x="17618" y="10986"/>
                    <a:pt x="17535" y="10860"/>
                  </a:cubicBezTo>
                  <a:cubicBezTo>
                    <a:pt x="17409" y="10672"/>
                    <a:pt x="17409" y="10442"/>
                    <a:pt x="17430" y="10170"/>
                  </a:cubicBezTo>
                  <a:lnTo>
                    <a:pt x="17430" y="10086"/>
                  </a:lnTo>
                  <a:cubicBezTo>
                    <a:pt x="17451" y="9877"/>
                    <a:pt x="17472" y="9647"/>
                    <a:pt x="17451" y="9396"/>
                  </a:cubicBezTo>
                  <a:cubicBezTo>
                    <a:pt x="17430" y="8600"/>
                    <a:pt x="17639" y="8370"/>
                    <a:pt x="17932" y="8140"/>
                  </a:cubicBezTo>
                  <a:cubicBezTo>
                    <a:pt x="18016" y="8077"/>
                    <a:pt x="18079" y="8015"/>
                    <a:pt x="18141" y="7931"/>
                  </a:cubicBezTo>
                  <a:lnTo>
                    <a:pt x="18162" y="7910"/>
                  </a:lnTo>
                  <a:lnTo>
                    <a:pt x="18141" y="7868"/>
                  </a:lnTo>
                  <a:cubicBezTo>
                    <a:pt x="18058" y="7764"/>
                    <a:pt x="17953" y="7617"/>
                    <a:pt x="17848" y="7387"/>
                  </a:cubicBezTo>
                  <a:cubicBezTo>
                    <a:pt x="17848" y="7345"/>
                    <a:pt x="17827" y="7345"/>
                    <a:pt x="17827" y="7324"/>
                  </a:cubicBezTo>
                  <a:cubicBezTo>
                    <a:pt x="17681" y="7408"/>
                    <a:pt x="17514" y="7512"/>
                    <a:pt x="17221" y="7533"/>
                  </a:cubicBezTo>
                  <a:cubicBezTo>
                    <a:pt x="17011" y="7554"/>
                    <a:pt x="16886" y="7554"/>
                    <a:pt x="16802" y="7554"/>
                  </a:cubicBezTo>
                  <a:lnTo>
                    <a:pt x="16698" y="7554"/>
                  </a:lnTo>
                  <a:cubicBezTo>
                    <a:pt x="16467" y="7533"/>
                    <a:pt x="16363" y="7429"/>
                    <a:pt x="16216" y="7261"/>
                  </a:cubicBezTo>
                  <a:lnTo>
                    <a:pt x="16195" y="7199"/>
                  </a:lnTo>
                  <a:cubicBezTo>
                    <a:pt x="15902" y="6864"/>
                    <a:pt x="16049" y="6487"/>
                    <a:pt x="16091" y="6341"/>
                  </a:cubicBezTo>
                  <a:cubicBezTo>
                    <a:pt x="16112" y="6278"/>
                    <a:pt x="16112" y="6236"/>
                    <a:pt x="16112" y="6215"/>
                  </a:cubicBezTo>
                  <a:cubicBezTo>
                    <a:pt x="16091" y="5985"/>
                    <a:pt x="15861" y="5713"/>
                    <a:pt x="15589" y="5378"/>
                  </a:cubicBezTo>
                  <a:cubicBezTo>
                    <a:pt x="15463" y="5211"/>
                    <a:pt x="15379" y="5190"/>
                    <a:pt x="15170" y="5169"/>
                  </a:cubicBezTo>
                  <a:cubicBezTo>
                    <a:pt x="15024" y="5127"/>
                    <a:pt x="14814" y="5106"/>
                    <a:pt x="14584" y="4981"/>
                  </a:cubicBezTo>
                  <a:cubicBezTo>
                    <a:pt x="13852" y="4646"/>
                    <a:pt x="13454" y="2784"/>
                    <a:pt x="13496" y="2261"/>
                  </a:cubicBezTo>
                  <a:cubicBezTo>
                    <a:pt x="13538" y="1989"/>
                    <a:pt x="13538" y="1738"/>
                    <a:pt x="13496" y="1466"/>
                  </a:cubicBezTo>
                  <a:lnTo>
                    <a:pt x="13496" y="1047"/>
                  </a:lnTo>
                  <a:cubicBezTo>
                    <a:pt x="13622" y="775"/>
                    <a:pt x="13685" y="566"/>
                    <a:pt x="13831" y="378"/>
                  </a:cubicBezTo>
                  <a:cubicBezTo>
                    <a:pt x="13747" y="357"/>
                    <a:pt x="13685" y="357"/>
                    <a:pt x="13622" y="315"/>
                  </a:cubicBezTo>
                  <a:cubicBezTo>
                    <a:pt x="13517" y="294"/>
                    <a:pt x="13434" y="273"/>
                    <a:pt x="13329" y="252"/>
                  </a:cubicBezTo>
                  <a:cubicBezTo>
                    <a:pt x="12931" y="147"/>
                    <a:pt x="12053" y="1"/>
                    <a:pt x="113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1"/>
            <p:cNvSpPr/>
            <p:nvPr/>
          </p:nvSpPr>
          <p:spPr>
            <a:xfrm>
              <a:off x="3800600" y="2061300"/>
              <a:ext cx="29825" cy="13625"/>
            </a:xfrm>
            <a:custGeom>
              <a:rect b="b" l="l" r="r" t="t"/>
              <a:pathLst>
                <a:path extrusionOk="0" h="545" w="1193">
                  <a:moveTo>
                    <a:pt x="0" y="0"/>
                  </a:moveTo>
                  <a:lnTo>
                    <a:pt x="0" y="0"/>
                  </a:lnTo>
                  <a:cubicBezTo>
                    <a:pt x="42" y="21"/>
                    <a:pt x="63" y="84"/>
                    <a:pt x="126" y="105"/>
                  </a:cubicBezTo>
                  <a:cubicBezTo>
                    <a:pt x="210" y="168"/>
                    <a:pt x="335" y="314"/>
                    <a:pt x="733" y="440"/>
                  </a:cubicBezTo>
                  <a:cubicBezTo>
                    <a:pt x="900" y="482"/>
                    <a:pt x="1067" y="523"/>
                    <a:pt x="1193" y="544"/>
                  </a:cubicBezTo>
                  <a:cubicBezTo>
                    <a:pt x="1172" y="523"/>
                    <a:pt x="1172" y="482"/>
                    <a:pt x="1151" y="461"/>
                  </a:cubicBezTo>
                  <a:cubicBezTo>
                    <a:pt x="1005" y="272"/>
                    <a:pt x="900" y="105"/>
                    <a:pt x="523" y="42"/>
                  </a:cubicBezTo>
                  <a:cubicBezTo>
                    <a:pt x="356" y="42"/>
                    <a:pt x="251" y="21"/>
                    <a:pt x="168" y="21"/>
                  </a:cubicBezTo>
                  <a:cubicBezTo>
                    <a:pt x="126" y="21"/>
                    <a:pt x="63" y="21"/>
                    <a:pt x="0" y="0"/>
                  </a:cubicBezTo>
                  <a:close/>
                </a:path>
              </a:pathLst>
            </a:custGeom>
            <a:solidFill>
              <a:srgbClr val="2A2A2A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1"/>
            <p:cNvSpPr/>
            <p:nvPr/>
          </p:nvSpPr>
          <p:spPr>
            <a:xfrm>
              <a:off x="3388925" y="1968700"/>
              <a:ext cx="400175" cy="248500"/>
            </a:xfrm>
            <a:custGeom>
              <a:rect b="b" l="l" r="r" t="t"/>
              <a:pathLst>
                <a:path extrusionOk="0" h="9940" w="16007">
                  <a:moveTo>
                    <a:pt x="5880" y="1"/>
                  </a:moveTo>
                  <a:lnTo>
                    <a:pt x="5880" y="1"/>
                  </a:lnTo>
                  <a:cubicBezTo>
                    <a:pt x="5713" y="43"/>
                    <a:pt x="5336" y="147"/>
                    <a:pt x="4792" y="398"/>
                  </a:cubicBezTo>
                  <a:cubicBezTo>
                    <a:pt x="4562" y="503"/>
                    <a:pt x="4478" y="566"/>
                    <a:pt x="4478" y="566"/>
                  </a:cubicBezTo>
                  <a:cubicBezTo>
                    <a:pt x="4415" y="670"/>
                    <a:pt x="4353" y="775"/>
                    <a:pt x="4101" y="942"/>
                  </a:cubicBezTo>
                  <a:cubicBezTo>
                    <a:pt x="3850" y="1152"/>
                    <a:pt x="3683" y="1403"/>
                    <a:pt x="3516" y="1675"/>
                  </a:cubicBezTo>
                  <a:cubicBezTo>
                    <a:pt x="3348" y="1926"/>
                    <a:pt x="3202" y="2156"/>
                    <a:pt x="2930" y="2407"/>
                  </a:cubicBezTo>
                  <a:cubicBezTo>
                    <a:pt x="2616" y="2784"/>
                    <a:pt x="2365" y="2867"/>
                    <a:pt x="2093" y="2972"/>
                  </a:cubicBezTo>
                  <a:cubicBezTo>
                    <a:pt x="1884" y="3035"/>
                    <a:pt x="1674" y="3118"/>
                    <a:pt x="1381" y="3328"/>
                  </a:cubicBezTo>
                  <a:cubicBezTo>
                    <a:pt x="942" y="3642"/>
                    <a:pt x="921" y="3662"/>
                    <a:pt x="816" y="3704"/>
                  </a:cubicBezTo>
                  <a:cubicBezTo>
                    <a:pt x="775" y="3704"/>
                    <a:pt x="712" y="3725"/>
                    <a:pt x="482" y="3851"/>
                  </a:cubicBezTo>
                  <a:cubicBezTo>
                    <a:pt x="272" y="3955"/>
                    <a:pt x="105" y="4060"/>
                    <a:pt x="0" y="4123"/>
                  </a:cubicBezTo>
                  <a:cubicBezTo>
                    <a:pt x="63" y="4269"/>
                    <a:pt x="63" y="4269"/>
                    <a:pt x="63" y="4311"/>
                  </a:cubicBezTo>
                  <a:lnTo>
                    <a:pt x="63" y="4353"/>
                  </a:lnTo>
                  <a:cubicBezTo>
                    <a:pt x="168" y="4395"/>
                    <a:pt x="314" y="4458"/>
                    <a:pt x="524" y="4520"/>
                  </a:cubicBezTo>
                  <a:lnTo>
                    <a:pt x="775" y="4583"/>
                  </a:lnTo>
                  <a:cubicBezTo>
                    <a:pt x="1235" y="4771"/>
                    <a:pt x="1423" y="4876"/>
                    <a:pt x="1528" y="4960"/>
                  </a:cubicBezTo>
                  <a:cubicBezTo>
                    <a:pt x="1570" y="5002"/>
                    <a:pt x="1612" y="5002"/>
                    <a:pt x="1653" y="5002"/>
                  </a:cubicBezTo>
                  <a:lnTo>
                    <a:pt x="1737" y="5002"/>
                  </a:lnTo>
                  <a:cubicBezTo>
                    <a:pt x="1863" y="5002"/>
                    <a:pt x="2072" y="5002"/>
                    <a:pt x="2407" y="4981"/>
                  </a:cubicBezTo>
                  <a:cubicBezTo>
                    <a:pt x="2490" y="4981"/>
                    <a:pt x="2553" y="4981"/>
                    <a:pt x="2595" y="4960"/>
                  </a:cubicBezTo>
                  <a:cubicBezTo>
                    <a:pt x="3013" y="4918"/>
                    <a:pt x="3202" y="4855"/>
                    <a:pt x="3306" y="4813"/>
                  </a:cubicBezTo>
                  <a:cubicBezTo>
                    <a:pt x="3411" y="4792"/>
                    <a:pt x="3474" y="4771"/>
                    <a:pt x="3620" y="4771"/>
                  </a:cubicBezTo>
                  <a:cubicBezTo>
                    <a:pt x="3788" y="4771"/>
                    <a:pt x="4060" y="4813"/>
                    <a:pt x="4792" y="5002"/>
                  </a:cubicBezTo>
                  <a:cubicBezTo>
                    <a:pt x="5148" y="5106"/>
                    <a:pt x="5503" y="5127"/>
                    <a:pt x="5817" y="5127"/>
                  </a:cubicBezTo>
                  <a:cubicBezTo>
                    <a:pt x="5964" y="5127"/>
                    <a:pt x="6131" y="5106"/>
                    <a:pt x="6236" y="5106"/>
                  </a:cubicBezTo>
                  <a:cubicBezTo>
                    <a:pt x="6319" y="5106"/>
                    <a:pt x="6382" y="5085"/>
                    <a:pt x="6466" y="5085"/>
                  </a:cubicBezTo>
                  <a:cubicBezTo>
                    <a:pt x="6863" y="5085"/>
                    <a:pt x="7031" y="5378"/>
                    <a:pt x="7177" y="5818"/>
                  </a:cubicBezTo>
                  <a:cubicBezTo>
                    <a:pt x="7282" y="6152"/>
                    <a:pt x="7324" y="6236"/>
                    <a:pt x="7386" y="6320"/>
                  </a:cubicBezTo>
                  <a:cubicBezTo>
                    <a:pt x="7596" y="6571"/>
                    <a:pt x="7533" y="6801"/>
                    <a:pt x="7407" y="7324"/>
                  </a:cubicBezTo>
                  <a:cubicBezTo>
                    <a:pt x="7386" y="7491"/>
                    <a:pt x="7324" y="7617"/>
                    <a:pt x="7303" y="7743"/>
                  </a:cubicBezTo>
                  <a:cubicBezTo>
                    <a:pt x="7135" y="8370"/>
                    <a:pt x="7114" y="8454"/>
                    <a:pt x="7407" y="8726"/>
                  </a:cubicBezTo>
                  <a:cubicBezTo>
                    <a:pt x="7596" y="8872"/>
                    <a:pt x="7700" y="8935"/>
                    <a:pt x="7805" y="8956"/>
                  </a:cubicBezTo>
                  <a:cubicBezTo>
                    <a:pt x="8182" y="9144"/>
                    <a:pt x="8161" y="9416"/>
                    <a:pt x="8098" y="9814"/>
                  </a:cubicBezTo>
                  <a:cubicBezTo>
                    <a:pt x="8098" y="9877"/>
                    <a:pt x="8056" y="9898"/>
                    <a:pt x="8056" y="9940"/>
                  </a:cubicBezTo>
                  <a:cubicBezTo>
                    <a:pt x="8182" y="9877"/>
                    <a:pt x="8286" y="9793"/>
                    <a:pt x="8328" y="9730"/>
                  </a:cubicBezTo>
                  <a:cubicBezTo>
                    <a:pt x="8265" y="9626"/>
                    <a:pt x="8161" y="9458"/>
                    <a:pt x="8140" y="9144"/>
                  </a:cubicBezTo>
                  <a:cubicBezTo>
                    <a:pt x="8119" y="8663"/>
                    <a:pt x="8244" y="8517"/>
                    <a:pt x="8474" y="8307"/>
                  </a:cubicBezTo>
                  <a:cubicBezTo>
                    <a:pt x="8579" y="8203"/>
                    <a:pt x="8747" y="8056"/>
                    <a:pt x="8956" y="7805"/>
                  </a:cubicBezTo>
                  <a:cubicBezTo>
                    <a:pt x="9186" y="7512"/>
                    <a:pt x="9207" y="7429"/>
                    <a:pt x="9207" y="7408"/>
                  </a:cubicBezTo>
                  <a:cubicBezTo>
                    <a:pt x="9249" y="7261"/>
                    <a:pt x="9270" y="7094"/>
                    <a:pt x="9416" y="6843"/>
                  </a:cubicBezTo>
                  <a:cubicBezTo>
                    <a:pt x="9479" y="6738"/>
                    <a:pt x="9521" y="6655"/>
                    <a:pt x="9563" y="6592"/>
                  </a:cubicBezTo>
                  <a:cubicBezTo>
                    <a:pt x="9688" y="6362"/>
                    <a:pt x="9709" y="6341"/>
                    <a:pt x="9897" y="6173"/>
                  </a:cubicBezTo>
                  <a:lnTo>
                    <a:pt x="10086" y="6006"/>
                  </a:lnTo>
                  <a:cubicBezTo>
                    <a:pt x="10337" y="5734"/>
                    <a:pt x="10337" y="5734"/>
                    <a:pt x="10441" y="5734"/>
                  </a:cubicBezTo>
                  <a:lnTo>
                    <a:pt x="10630" y="5734"/>
                  </a:lnTo>
                  <a:lnTo>
                    <a:pt x="10713" y="5943"/>
                  </a:lnTo>
                  <a:cubicBezTo>
                    <a:pt x="10734" y="6048"/>
                    <a:pt x="10734" y="6152"/>
                    <a:pt x="10713" y="6236"/>
                  </a:cubicBezTo>
                  <a:cubicBezTo>
                    <a:pt x="10776" y="6341"/>
                    <a:pt x="10881" y="6466"/>
                    <a:pt x="11069" y="6655"/>
                  </a:cubicBezTo>
                  <a:cubicBezTo>
                    <a:pt x="11090" y="6571"/>
                    <a:pt x="11111" y="6466"/>
                    <a:pt x="11153" y="6382"/>
                  </a:cubicBezTo>
                  <a:cubicBezTo>
                    <a:pt x="11236" y="6215"/>
                    <a:pt x="11236" y="6173"/>
                    <a:pt x="11153" y="6069"/>
                  </a:cubicBezTo>
                  <a:cubicBezTo>
                    <a:pt x="11090" y="5964"/>
                    <a:pt x="11027" y="5838"/>
                    <a:pt x="11027" y="5650"/>
                  </a:cubicBezTo>
                  <a:cubicBezTo>
                    <a:pt x="11027" y="5085"/>
                    <a:pt x="11404" y="4960"/>
                    <a:pt x="12283" y="4667"/>
                  </a:cubicBezTo>
                  <a:cubicBezTo>
                    <a:pt x="12578" y="4568"/>
                    <a:pt x="12782" y="4538"/>
                    <a:pt x="12939" y="4538"/>
                  </a:cubicBezTo>
                  <a:cubicBezTo>
                    <a:pt x="13083" y="4538"/>
                    <a:pt x="13187" y="4563"/>
                    <a:pt x="13287" y="4583"/>
                  </a:cubicBezTo>
                  <a:cubicBezTo>
                    <a:pt x="13377" y="4601"/>
                    <a:pt x="13482" y="4650"/>
                    <a:pt x="13683" y="4650"/>
                  </a:cubicBezTo>
                  <a:cubicBezTo>
                    <a:pt x="13716" y="4650"/>
                    <a:pt x="13751" y="4649"/>
                    <a:pt x="13789" y="4646"/>
                  </a:cubicBezTo>
                  <a:cubicBezTo>
                    <a:pt x="14103" y="4604"/>
                    <a:pt x="14124" y="4583"/>
                    <a:pt x="14228" y="4478"/>
                  </a:cubicBezTo>
                  <a:cubicBezTo>
                    <a:pt x="14396" y="4353"/>
                    <a:pt x="14605" y="4123"/>
                    <a:pt x="15275" y="3830"/>
                  </a:cubicBezTo>
                  <a:cubicBezTo>
                    <a:pt x="15672" y="3662"/>
                    <a:pt x="15881" y="3600"/>
                    <a:pt x="16007" y="3558"/>
                  </a:cubicBezTo>
                  <a:cubicBezTo>
                    <a:pt x="15798" y="3516"/>
                    <a:pt x="15484" y="3390"/>
                    <a:pt x="14961" y="3139"/>
                  </a:cubicBezTo>
                  <a:cubicBezTo>
                    <a:pt x="14291" y="2825"/>
                    <a:pt x="14228" y="2805"/>
                    <a:pt x="14103" y="2679"/>
                  </a:cubicBezTo>
                  <a:cubicBezTo>
                    <a:pt x="14040" y="2616"/>
                    <a:pt x="13977" y="2553"/>
                    <a:pt x="13392" y="2198"/>
                  </a:cubicBezTo>
                  <a:cubicBezTo>
                    <a:pt x="13099" y="2030"/>
                    <a:pt x="12973" y="1968"/>
                    <a:pt x="12889" y="1968"/>
                  </a:cubicBezTo>
                  <a:cubicBezTo>
                    <a:pt x="12889" y="1989"/>
                    <a:pt x="12868" y="2030"/>
                    <a:pt x="12868" y="2030"/>
                  </a:cubicBezTo>
                  <a:cubicBezTo>
                    <a:pt x="12680" y="2365"/>
                    <a:pt x="12450" y="2763"/>
                    <a:pt x="11634" y="3014"/>
                  </a:cubicBezTo>
                  <a:cubicBezTo>
                    <a:pt x="11404" y="3097"/>
                    <a:pt x="10943" y="3244"/>
                    <a:pt x="10797" y="3328"/>
                  </a:cubicBezTo>
                  <a:cubicBezTo>
                    <a:pt x="10734" y="3453"/>
                    <a:pt x="10630" y="3600"/>
                    <a:pt x="10148" y="3851"/>
                  </a:cubicBezTo>
                  <a:cubicBezTo>
                    <a:pt x="9793" y="4060"/>
                    <a:pt x="9583" y="4144"/>
                    <a:pt x="9416" y="4144"/>
                  </a:cubicBezTo>
                  <a:cubicBezTo>
                    <a:pt x="9186" y="4144"/>
                    <a:pt x="9081" y="3955"/>
                    <a:pt x="9019" y="3872"/>
                  </a:cubicBezTo>
                  <a:cubicBezTo>
                    <a:pt x="8977" y="3809"/>
                    <a:pt x="8956" y="3746"/>
                    <a:pt x="8705" y="3725"/>
                  </a:cubicBezTo>
                  <a:cubicBezTo>
                    <a:pt x="8223" y="3662"/>
                    <a:pt x="8223" y="3662"/>
                    <a:pt x="8140" y="3558"/>
                  </a:cubicBezTo>
                  <a:cubicBezTo>
                    <a:pt x="8140" y="3558"/>
                    <a:pt x="8056" y="3516"/>
                    <a:pt x="7658" y="3411"/>
                  </a:cubicBezTo>
                  <a:lnTo>
                    <a:pt x="7596" y="3390"/>
                  </a:lnTo>
                  <a:cubicBezTo>
                    <a:pt x="7073" y="3223"/>
                    <a:pt x="6884" y="3181"/>
                    <a:pt x="6863" y="2763"/>
                  </a:cubicBezTo>
                  <a:cubicBezTo>
                    <a:pt x="6863" y="2679"/>
                    <a:pt x="6863" y="2491"/>
                    <a:pt x="6654" y="2135"/>
                  </a:cubicBezTo>
                  <a:cubicBezTo>
                    <a:pt x="6591" y="2177"/>
                    <a:pt x="6550" y="2198"/>
                    <a:pt x="6466" y="2198"/>
                  </a:cubicBezTo>
                  <a:cubicBezTo>
                    <a:pt x="6298" y="2240"/>
                    <a:pt x="6278" y="2240"/>
                    <a:pt x="6068" y="2281"/>
                  </a:cubicBezTo>
                  <a:cubicBezTo>
                    <a:pt x="5943" y="2302"/>
                    <a:pt x="5713" y="2344"/>
                    <a:pt x="5252" y="2407"/>
                  </a:cubicBezTo>
                  <a:cubicBezTo>
                    <a:pt x="5137" y="2425"/>
                    <a:pt x="5033" y="2435"/>
                    <a:pt x="4938" y="2435"/>
                  </a:cubicBezTo>
                  <a:cubicBezTo>
                    <a:pt x="4599" y="2435"/>
                    <a:pt x="4383" y="2317"/>
                    <a:pt x="4269" y="2072"/>
                  </a:cubicBezTo>
                  <a:cubicBezTo>
                    <a:pt x="4101" y="1737"/>
                    <a:pt x="4248" y="1361"/>
                    <a:pt x="4269" y="1319"/>
                  </a:cubicBezTo>
                  <a:lnTo>
                    <a:pt x="4311" y="1214"/>
                  </a:lnTo>
                  <a:lnTo>
                    <a:pt x="4394" y="1152"/>
                  </a:lnTo>
                  <a:cubicBezTo>
                    <a:pt x="4708" y="942"/>
                    <a:pt x="5545" y="398"/>
                    <a:pt x="5817" y="105"/>
                  </a:cubicBezTo>
                  <a:cubicBezTo>
                    <a:pt x="5838" y="84"/>
                    <a:pt x="5859" y="43"/>
                    <a:pt x="58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3862325" y="2487625"/>
              <a:ext cx="326425" cy="384475"/>
            </a:xfrm>
            <a:custGeom>
              <a:rect b="b" l="l" r="r" t="t"/>
              <a:pathLst>
                <a:path extrusionOk="0" h="15379" w="13057">
                  <a:moveTo>
                    <a:pt x="12387" y="0"/>
                  </a:moveTo>
                  <a:cubicBezTo>
                    <a:pt x="12220" y="21"/>
                    <a:pt x="11969" y="126"/>
                    <a:pt x="11718" y="209"/>
                  </a:cubicBezTo>
                  <a:cubicBezTo>
                    <a:pt x="11487" y="272"/>
                    <a:pt x="11257" y="377"/>
                    <a:pt x="11048" y="439"/>
                  </a:cubicBezTo>
                  <a:cubicBezTo>
                    <a:pt x="11027" y="439"/>
                    <a:pt x="10985" y="460"/>
                    <a:pt x="10964" y="460"/>
                  </a:cubicBezTo>
                  <a:lnTo>
                    <a:pt x="10964" y="481"/>
                  </a:lnTo>
                  <a:cubicBezTo>
                    <a:pt x="10964" y="670"/>
                    <a:pt x="10985" y="983"/>
                    <a:pt x="10860" y="1423"/>
                  </a:cubicBezTo>
                  <a:cubicBezTo>
                    <a:pt x="10609" y="2343"/>
                    <a:pt x="10085" y="2636"/>
                    <a:pt x="9081" y="3159"/>
                  </a:cubicBezTo>
                  <a:cubicBezTo>
                    <a:pt x="8893" y="3243"/>
                    <a:pt x="8725" y="3348"/>
                    <a:pt x="8537" y="3452"/>
                  </a:cubicBezTo>
                  <a:cubicBezTo>
                    <a:pt x="7909" y="3787"/>
                    <a:pt x="7575" y="3913"/>
                    <a:pt x="7282" y="3913"/>
                  </a:cubicBezTo>
                  <a:cubicBezTo>
                    <a:pt x="7230" y="3919"/>
                    <a:pt x="7181" y="3922"/>
                    <a:pt x="7134" y="3922"/>
                  </a:cubicBezTo>
                  <a:cubicBezTo>
                    <a:pt x="6880" y="3922"/>
                    <a:pt x="6692" y="3834"/>
                    <a:pt x="6445" y="3745"/>
                  </a:cubicBezTo>
                  <a:cubicBezTo>
                    <a:pt x="6256" y="3662"/>
                    <a:pt x="6026" y="3578"/>
                    <a:pt x="5733" y="3473"/>
                  </a:cubicBezTo>
                  <a:cubicBezTo>
                    <a:pt x="4603" y="3139"/>
                    <a:pt x="3725" y="2343"/>
                    <a:pt x="3369" y="2009"/>
                  </a:cubicBezTo>
                  <a:lnTo>
                    <a:pt x="3348" y="1988"/>
                  </a:lnTo>
                  <a:cubicBezTo>
                    <a:pt x="2825" y="1925"/>
                    <a:pt x="2260" y="1883"/>
                    <a:pt x="1674" y="1883"/>
                  </a:cubicBezTo>
                  <a:lnTo>
                    <a:pt x="795" y="1883"/>
                  </a:lnTo>
                  <a:cubicBezTo>
                    <a:pt x="670" y="1883"/>
                    <a:pt x="565" y="1883"/>
                    <a:pt x="419" y="1904"/>
                  </a:cubicBezTo>
                  <a:cubicBezTo>
                    <a:pt x="293" y="1904"/>
                    <a:pt x="147" y="1904"/>
                    <a:pt x="0" y="1925"/>
                  </a:cubicBezTo>
                  <a:lnTo>
                    <a:pt x="0" y="2134"/>
                  </a:lnTo>
                  <a:lnTo>
                    <a:pt x="0" y="2176"/>
                  </a:lnTo>
                  <a:lnTo>
                    <a:pt x="0" y="2343"/>
                  </a:lnTo>
                  <a:lnTo>
                    <a:pt x="0" y="2532"/>
                  </a:lnTo>
                  <a:lnTo>
                    <a:pt x="0" y="2657"/>
                  </a:lnTo>
                  <a:lnTo>
                    <a:pt x="0" y="2846"/>
                  </a:lnTo>
                  <a:lnTo>
                    <a:pt x="0" y="2929"/>
                  </a:lnTo>
                  <a:cubicBezTo>
                    <a:pt x="0" y="3055"/>
                    <a:pt x="42" y="3222"/>
                    <a:pt x="42" y="3390"/>
                  </a:cubicBezTo>
                  <a:lnTo>
                    <a:pt x="42" y="3431"/>
                  </a:lnTo>
                  <a:cubicBezTo>
                    <a:pt x="42" y="3494"/>
                    <a:pt x="42" y="3599"/>
                    <a:pt x="63" y="3703"/>
                  </a:cubicBezTo>
                  <a:lnTo>
                    <a:pt x="63" y="3808"/>
                  </a:lnTo>
                  <a:cubicBezTo>
                    <a:pt x="63" y="3976"/>
                    <a:pt x="84" y="4101"/>
                    <a:pt x="84" y="4268"/>
                  </a:cubicBezTo>
                  <a:cubicBezTo>
                    <a:pt x="84" y="4331"/>
                    <a:pt x="84" y="4415"/>
                    <a:pt x="105" y="4499"/>
                  </a:cubicBezTo>
                  <a:cubicBezTo>
                    <a:pt x="105" y="4582"/>
                    <a:pt x="105" y="4645"/>
                    <a:pt x="147" y="4708"/>
                  </a:cubicBezTo>
                  <a:cubicBezTo>
                    <a:pt x="147" y="4854"/>
                    <a:pt x="168" y="5022"/>
                    <a:pt x="168" y="5210"/>
                  </a:cubicBezTo>
                  <a:cubicBezTo>
                    <a:pt x="210" y="5942"/>
                    <a:pt x="251" y="6298"/>
                    <a:pt x="272" y="6465"/>
                  </a:cubicBezTo>
                  <a:cubicBezTo>
                    <a:pt x="377" y="6591"/>
                    <a:pt x="398" y="6821"/>
                    <a:pt x="419" y="7030"/>
                  </a:cubicBezTo>
                  <a:cubicBezTo>
                    <a:pt x="482" y="7512"/>
                    <a:pt x="482" y="7658"/>
                    <a:pt x="461" y="7888"/>
                  </a:cubicBezTo>
                  <a:cubicBezTo>
                    <a:pt x="419" y="8097"/>
                    <a:pt x="377" y="8495"/>
                    <a:pt x="419" y="9771"/>
                  </a:cubicBezTo>
                  <a:cubicBezTo>
                    <a:pt x="419" y="10043"/>
                    <a:pt x="482" y="10818"/>
                    <a:pt x="523" y="10964"/>
                  </a:cubicBezTo>
                  <a:cubicBezTo>
                    <a:pt x="523" y="10964"/>
                    <a:pt x="565" y="10985"/>
                    <a:pt x="586" y="10985"/>
                  </a:cubicBezTo>
                  <a:cubicBezTo>
                    <a:pt x="816" y="11131"/>
                    <a:pt x="1088" y="11403"/>
                    <a:pt x="1444" y="12387"/>
                  </a:cubicBezTo>
                  <a:cubicBezTo>
                    <a:pt x="1465" y="12491"/>
                    <a:pt x="1528" y="12575"/>
                    <a:pt x="1549" y="12659"/>
                  </a:cubicBezTo>
                  <a:cubicBezTo>
                    <a:pt x="1549" y="12680"/>
                    <a:pt x="1570" y="12701"/>
                    <a:pt x="1570" y="12743"/>
                  </a:cubicBezTo>
                  <a:cubicBezTo>
                    <a:pt x="1611" y="12784"/>
                    <a:pt x="1632" y="12847"/>
                    <a:pt x="1632" y="12889"/>
                  </a:cubicBezTo>
                  <a:cubicBezTo>
                    <a:pt x="1632" y="12910"/>
                    <a:pt x="1653" y="12952"/>
                    <a:pt x="1653" y="12973"/>
                  </a:cubicBezTo>
                  <a:cubicBezTo>
                    <a:pt x="1674" y="12994"/>
                    <a:pt x="1674" y="13056"/>
                    <a:pt x="1716" y="13077"/>
                  </a:cubicBezTo>
                  <a:cubicBezTo>
                    <a:pt x="1716" y="13098"/>
                    <a:pt x="1737" y="13119"/>
                    <a:pt x="1737" y="13161"/>
                  </a:cubicBezTo>
                  <a:cubicBezTo>
                    <a:pt x="1737" y="13182"/>
                    <a:pt x="1758" y="13203"/>
                    <a:pt x="1758" y="13224"/>
                  </a:cubicBezTo>
                  <a:cubicBezTo>
                    <a:pt x="1758" y="13266"/>
                    <a:pt x="1758" y="13287"/>
                    <a:pt x="1779" y="13287"/>
                  </a:cubicBezTo>
                  <a:cubicBezTo>
                    <a:pt x="1779" y="13307"/>
                    <a:pt x="1821" y="13328"/>
                    <a:pt x="1821" y="13370"/>
                  </a:cubicBezTo>
                  <a:cubicBezTo>
                    <a:pt x="1821" y="13391"/>
                    <a:pt x="1821" y="13391"/>
                    <a:pt x="1842" y="13412"/>
                  </a:cubicBezTo>
                  <a:cubicBezTo>
                    <a:pt x="1842" y="13433"/>
                    <a:pt x="1842" y="13475"/>
                    <a:pt x="1863" y="13475"/>
                  </a:cubicBezTo>
                  <a:lnTo>
                    <a:pt x="1863" y="13517"/>
                  </a:lnTo>
                  <a:lnTo>
                    <a:pt x="1863" y="13579"/>
                  </a:lnTo>
                  <a:lnTo>
                    <a:pt x="1863" y="13600"/>
                  </a:lnTo>
                  <a:cubicBezTo>
                    <a:pt x="1863" y="13600"/>
                    <a:pt x="1883" y="13600"/>
                    <a:pt x="1883" y="13621"/>
                  </a:cubicBezTo>
                  <a:lnTo>
                    <a:pt x="1925" y="13621"/>
                  </a:lnTo>
                  <a:cubicBezTo>
                    <a:pt x="1946" y="13621"/>
                    <a:pt x="1967" y="13642"/>
                    <a:pt x="1967" y="13642"/>
                  </a:cubicBezTo>
                  <a:lnTo>
                    <a:pt x="1988" y="13642"/>
                  </a:lnTo>
                  <a:cubicBezTo>
                    <a:pt x="2030" y="13642"/>
                    <a:pt x="2051" y="13684"/>
                    <a:pt x="2051" y="13684"/>
                  </a:cubicBezTo>
                  <a:lnTo>
                    <a:pt x="2072" y="13684"/>
                  </a:lnTo>
                  <a:cubicBezTo>
                    <a:pt x="2093" y="13705"/>
                    <a:pt x="2155" y="13705"/>
                    <a:pt x="2176" y="13726"/>
                  </a:cubicBezTo>
                  <a:cubicBezTo>
                    <a:pt x="2490" y="13831"/>
                    <a:pt x="2762" y="13914"/>
                    <a:pt x="2992" y="13998"/>
                  </a:cubicBezTo>
                  <a:cubicBezTo>
                    <a:pt x="3243" y="14061"/>
                    <a:pt x="3411" y="14123"/>
                    <a:pt x="3515" y="14165"/>
                  </a:cubicBezTo>
                  <a:cubicBezTo>
                    <a:pt x="3515" y="14144"/>
                    <a:pt x="3536" y="14144"/>
                    <a:pt x="3557" y="14123"/>
                  </a:cubicBezTo>
                  <a:cubicBezTo>
                    <a:pt x="3725" y="13956"/>
                    <a:pt x="3955" y="13726"/>
                    <a:pt x="4227" y="13726"/>
                  </a:cubicBezTo>
                  <a:cubicBezTo>
                    <a:pt x="4290" y="13726"/>
                    <a:pt x="4373" y="13747"/>
                    <a:pt x="4457" y="13789"/>
                  </a:cubicBezTo>
                  <a:cubicBezTo>
                    <a:pt x="4750" y="13935"/>
                    <a:pt x="4750" y="14228"/>
                    <a:pt x="4771" y="14333"/>
                  </a:cubicBezTo>
                  <a:cubicBezTo>
                    <a:pt x="4792" y="14354"/>
                    <a:pt x="4896" y="14416"/>
                    <a:pt x="5168" y="14437"/>
                  </a:cubicBezTo>
                  <a:cubicBezTo>
                    <a:pt x="5440" y="14479"/>
                    <a:pt x="5608" y="14563"/>
                    <a:pt x="5733" y="14667"/>
                  </a:cubicBezTo>
                  <a:lnTo>
                    <a:pt x="5901" y="14584"/>
                  </a:lnTo>
                  <a:cubicBezTo>
                    <a:pt x="5922" y="14584"/>
                    <a:pt x="5943" y="14563"/>
                    <a:pt x="5964" y="14563"/>
                  </a:cubicBezTo>
                  <a:lnTo>
                    <a:pt x="6256" y="14437"/>
                  </a:lnTo>
                  <a:cubicBezTo>
                    <a:pt x="6842" y="14165"/>
                    <a:pt x="7156" y="13956"/>
                    <a:pt x="7324" y="13810"/>
                  </a:cubicBezTo>
                  <a:cubicBezTo>
                    <a:pt x="7491" y="13684"/>
                    <a:pt x="7616" y="13579"/>
                    <a:pt x="7805" y="13579"/>
                  </a:cubicBezTo>
                  <a:cubicBezTo>
                    <a:pt x="7909" y="13579"/>
                    <a:pt x="8014" y="13600"/>
                    <a:pt x="8119" y="13684"/>
                  </a:cubicBezTo>
                  <a:cubicBezTo>
                    <a:pt x="8202" y="13726"/>
                    <a:pt x="8265" y="13726"/>
                    <a:pt x="8349" y="13747"/>
                  </a:cubicBezTo>
                  <a:cubicBezTo>
                    <a:pt x="8474" y="13789"/>
                    <a:pt x="8642" y="13789"/>
                    <a:pt x="8746" y="13998"/>
                  </a:cubicBezTo>
                  <a:cubicBezTo>
                    <a:pt x="8872" y="14207"/>
                    <a:pt x="8851" y="14479"/>
                    <a:pt x="8788" y="14751"/>
                  </a:cubicBezTo>
                  <a:cubicBezTo>
                    <a:pt x="8767" y="14835"/>
                    <a:pt x="8767" y="14939"/>
                    <a:pt x="8746" y="14981"/>
                  </a:cubicBezTo>
                  <a:cubicBezTo>
                    <a:pt x="8746" y="15002"/>
                    <a:pt x="8725" y="15044"/>
                    <a:pt x="8725" y="15065"/>
                  </a:cubicBezTo>
                  <a:cubicBezTo>
                    <a:pt x="8684" y="15107"/>
                    <a:pt x="8684" y="15170"/>
                    <a:pt x="8663" y="15191"/>
                  </a:cubicBezTo>
                  <a:cubicBezTo>
                    <a:pt x="8663" y="15211"/>
                    <a:pt x="8642" y="15253"/>
                    <a:pt x="8642" y="15253"/>
                  </a:cubicBezTo>
                  <a:cubicBezTo>
                    <a:pt x="8621" y="15295"/>
                    <a:pt x="8579" y="15316"/>
                    <a:pt x="8579" y="15337"/>
                  </a:cubicBezTo>
                  <a:lnTo>
                    <a:pt x="8558" y="15379"/>
                  </a:lnTo>
                  <a:cubicBezTo>
                    <a:pt x="8579" y="15379"/>
                    <a:pt x="8621" y="15337"/>
                    <a:pt x="8621" y="15337"/>
                  </a:cubicBezTo>
                  <a:cubicBezTo>
                    <a:pt x="8642" y="15316"/>
                    <a:pt x="8663" y="15316"/>
                    <a:pt x="8684" y="15295"/>
                  </a:cubicBezTo>
                  <a:cubicBezTo>
                    <a:pt x="8746" y="15274"/>
                    <a:pt x="8788" y="15253"/>
                    <a:pt x="8830" y="15211"/>
                  </a:cubicBezTo>
                  <a:cubicBezTo>
                    <a:pt x="8851" y="15211"/>
                    <a:pt x="8851" y="15191"/>
                    <a:pt x="8872" y="15191"/>
                  </a:cubicBezTo>
                  <a:cubicBezTo>
                    <a:pt x="8935" y="15128"/>
                    <a:pt x="8977" y="15107"/>
                    <a:pt x="9039" y="15065"/>
                  </a:cubicBezTo>
                  <a:lnTo>
                    <a:pt x="9060" y="15065"/>
                  </a:lnTo>
                  <a:cubicBezTo>
                    <a:pt x="9102" y="15023"/>
                    <a:pt x="9144" y="14981"/>
                    <a:pt x="9165" y="14960"/>
                  </a:cubicBezTo>
                  <a:lnTo>
                    <a:pt x="9186" y="14919"/>
                  </a:lnTo>
                  <a:cubicBezTo>
                    <a:pt x="9207" y="14898"/>
                    <a:pt x="9249" y="14877"/>
                    <a:pt x="9249" y="14856"/>
                  </a:cubicBezTo>
                  <a:lnTo>
                    <a:pt x="9269" y="14814"/>
                  </a:lnTo>
                  <a:cubicBezTo>
                    <a:pt x="9290" y="14793"/>
                    <a:pt x="9290" y="14772"/>
                    <a:pt x="9311" y="14772"/>
                  </a:cubicBezTo>
                  <a:cubicBezTo>
                    <a:pt x="9311" y="14772"/>
                    <a:pt x="9311" y="14751"/>
                    <a:pt x="9353" y="14751"/>
                  </a:cubicBezTo>
                  <a:cubicBezTo>
                    <a:pt x="9353" y="14709"/>
                    <a:pt x="9374" y="14688"/>
                    <a:pt x="9374" y="14688"/>
                  </a:cubicBezTo>
                  <a:lnTo>
                    <a:pt x="9353" y="14563"/>
                  </a:lnTo>
                  <a:cubicBezTo>
                    <a:pt x="9249" y="13935"/>
                    <a:pt x="9060" y="12910"/>
                    <a:pt x="9562" y="12094"/>
                  </a:cubicBezTo>
                  <a:cubicBezTo>
                    <a:pt x="9939" y="11445"/>
                    <a:pt x="10839" y="11027"/>
                    <a:pt x="11194" y="10880"/>
                  </a:cubicBezTo>
                  <a:cubicBezTo>
                    <a:pt x="11466" y="9625"/>
                    <a:pt x="12178" y="9227"/>
                    <a:pt x="12554" y="9018"/>
                  </a:cubicBezTo>
                  <a:cubicBezTo>
                    <a:pt x="12617" y="8997"/>
                    <a:pt x="12701" y="8934"/>
                    <a:pt x="12743" y="8913"/>
                  </a:cubicBezTo>
                  <a:cubicBezTo>
                    <a:pt x="12722" y="8830"/>
                    <a:pt x="12722" y="8746"/>
                    <a:pt x="12701" y="8683"/>
                  </a:cubicBezTo>
                  <a:lnTo>
                    <a:pt x="12638" y="8495"/>
                  </a:lnTo>
                  <a:lnTo>
                    <a:pt x="12492" y="7888"/>
                  </a:lnTo>
                  <a:lnTo>
                    <a:pt x="12554" y="7930"/>
                  </a:lnTo>
                  <a:cubicBezTo>
                    <a:pt x="12554" y="7784"/>
                    <a:pt x="12554" y="7658"/>
                    <a:pt x="12596" y="7470"/>
                  </a:cubicBezTo>
                  <a:cubicBezTo>
                    <a:pt x="12638" y="7156"/>
                    <a:pt x="12722" y="6884"/>
                    <a:pt x="12764" y="6612"/>
                  </a:cubicBezTo>
                  <a:cubicBezTo>
                    <a:pt x="12868" y="6214"/>
                    <a:pt x="13015" y="5838"/>
                    <a:pt x="13036" y="5210"/>
                  </a:cubicBezTo>
                  <a:cubicBezTo>
                    <a:pt x="13057" y="4582"/>
                    <a:pt x="13015" y="4227"/>
                    <a:pt x="12931" y="3808"/>
                  </a:cubicBezTo>
                  <a:cubicBezTo>
                    <a:pt x="12868" y="3536"/>
                    <a:pt x="12826" y="3222"/>
                    <a:pt x="12764" y="2762"/>
                  </a:cubicBezTo>
                  <a:cubicBezTo>
                    <a:pt x="12764" y="2720"/>
                    <a:pt x="12764" y="2636"/>
                    <a:pt x="12743" y="2595"/>
                  </a:cubicBezTo>
                  <a:lnTo>
                    <a:pt x="12743" y="2532"/>
                  </a:lnTo>
                  <a:cubicBezTo>
                    <a:pt x="12743" y="2490"/>
                    <a:pt x="12743" y="2427"/>
                    <a:pt x="12722" y="2385"/>
                  </a:cubicBezTo>
                  <a:lnTo>
                    <a:pt x="12722" y="2323"/>
                  </a:lnTo>
                  <a:cubicBezTo>
                    <a:pt x="12722" y="2281"/>
                    <a:pt x="12701" y="2218"/>
                    <a:pt x="12701" y="2176"/>
                  </a:cubicBezTo>
                  <a:lnTo>
                    <a:pt x="12701" y="2113"/>
                  </a:lnTo>
                  <a:cubicBezTo>
                    <a:pt x="12701" y="2071"/>
                    <a:pt x="12659" y="2009"/>
                    <a:pt x="12659" y="1967"/>
                  </a:cubicBezTo>
                  <a:lnTo>
                    <a:pt x="12659" y="1904"/>
                  </a:lnTo>
                  <a:cubicBezTo>
                    <a:pt x="12659" y="1862"/>
                    <a:pt x="12638" y="1799"/>
                    <a:pt x="12638" y="1737"/>
                  </a:cubicBezTo>
                  <a:lnTo>
                    <a:pt x="12638" y="1695"/>
                  </a:lnTo>
                  <a:cubicBezTo>
                    <a:pt x="12638" y="1653"/>
                    <a:pt x="12617" y="1590"/>
                    <a:pt x="12617" y="1507"/>
                  </a:cubicBezTo>
                  <a:lnTo>
                    <a:pt x="12617" y="1486"/>
                  </a:lnTo>
                  <a:cubicBezTo>
                    <a:pt x="12617" y="1444"/>
                    <a:pt x="12596" y="1360"/>
                    <a:pt x="12596" y="1297"/>
                  </a:cubicBezTo>
                  <a:lnTo>
                    <a:pt x="12596" y="1276"/>
                  </a:lnTo>
                  <a:cubicBezTo>
                    <a:pt x="12596" y="1214"/>
                    <a:pt x="12554" y="1172"/>
                    <a:pt x="12554" y="1088"/>
                  </a:cubicBezTo>
                  <a:lnTo>
                    <a:pt x="12554" y="1067"/>
                  </a:lnTo>
                  <a:cubicBezTo>
                    <a:pt x="12554" y="1004"/>
                    <a:pt x="12534" y="963"/>
                    <a:pt x="12534" y="900"/>
                  </a:cubicBezTo>
                  <a:lnTo>
                    <a:pt x="12534" y="879"/>
                  </a:lnTo>
                  <a:cubicBezTo>
                    <a:pt x="12534" y="837"/>
                    <a:pt x="12513" y="774"/>
                    <a:pt x="12513" y="732"/>
                  </a:cubicBezTo>
                  <a:lnTo>
                    <a:pt x="12513" y="690"/>
                  </a:lnTo>
                  <a:cubicBezTo>
                    <a:pt x="12513" y="649"/>
                    <a:pt x="12492" y="586"/>
                    <a:pt x="12492" y="544"/>
                  </a:cubicBezTo>
                  <a:lnTo>
                    <a:pt x="12492" y="523"/>
                  </a:lnTo>
                  <a:cubicBezTo>
                    <a:pt x="12492" y="460"/>
                    <a:pt x="12450" y="439"/>
                    <a:pt x="12450" y="377"/>
                  </a:cubicBezTo>
                  <a:lnTo>
                    <a:pt x="12450" y="356"/>
                  </a:lnTo>
                  <a:cubicBezTo>
                    <a:pt x="12450" y="314"/>
                    <a:pt x="12429" y="272"/>
                    <a:pt x="12429" y="251"/>
                  </a:cubicBezTo>
                  <a:lnTo>
                    <a:pt x="12429" y="230"/>
                  </a:lnTo>
                  <a:cubicBezTo>
                    <a:pt x="12429" y="209"/>
                    <a:pt x="12408" y="146"/>
                    <a:pt x="12408" y="126"/>
                  </a:cubicBezTo>
                  <a:lnTo>
                    <a:pt x="12408" y="105"/>
                  </a:lnTo>
                  <a:cubicBezTo>
                    <a:pt x="12408" y="63"/>
                    <a:pt x="12387" y="42"/>
                    <a:pt x="12387" y="21"/>
                  </a:cubicBezTo>
                  <a:lnTo>
                    <a:pt x="123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4798650" y="1673675"/>
              <a:ext cx="302900" cy="466625"/>
            </a:xfrm>
            <a:custGeom>
              <a:rect b="b" l="l" r="r" t="t"/>
              <a:pathLst>
                <a:path extrusionOk="0" h="18665" w="12116">
                  <a:moveTo>
                    <a:pt x="4897" y="1"/>
                  </a:moveTo>
                  <a:cubicBezTo>
                    <a:pt x="4855" y="210"/>
                    <a:pt x="4708" y="482"/>
                    <a:pt x="4374" y="482"/>
                  </a:cubicBezTo>
                  <a:lnTo>
                    <a:pt x="4269" y="482"/>
                  </a:lnTo>
                  <a:lnTo>
                    <a:pt x="4227" y="545"/>
                  </a:lnTo>
                  <a:lnTo>
                    <a:pt x="4227" y="482"/>
                  </a:lnTo>
                  <a:cubicBezTo>
                    <a:pt x="4143" y="461"/>
                    <a:pt x="4039" y="440"/>
                    <a:pt x="3913" y="419"/>
                  </a:cubicBezTo>
                  <a:cubicBezTo>
                    <a:pt x="3620" y="315"/>
                    <a:pt x="3202" y="210"/>
                    <a:pt x="2574" y="147"/>
                  </a:cubicBezTo>
                  <a:cubicBezTo>
                    <a:pt x="2490" y="147"/>
                    <a:pt x="2407" y="147"/>
                    <a:pt x="2365" y="126"/>
                  </a:cubicBezTo>
                  <a:cubicBezTo>
                    <a:pt x="2344" y="315"/>
                    <a:pt x="2239" y="461"/>
                    <a:pt x="2051" y="629"/>
                  </a:cubicBezTo>
                  <a:cubicBezTo>
                    <a:pt x="1779" y="838"/>
                    <a:pt x="1779" y="901"/>
                    <a:pt x="1758" y="1382"/>
                  </a:cubicBezTo>
                  <a:cubicBezTo>
                    <a:pt x="1737" y="1800"/>
                    <a:pt x="1695" y="2428"/>
                    <a:pt x="1465" y="3391"/>
                  </a:cubicBezTo>
                  <a:lnTo>
                    <a:pt x="1277" y="4123"/>
                  </a:lnTo>
                  <a:cubicBezTo>
                    <a:pt x="1151" y="4667"/>
                    <a:pt x="1151" y="4667"/>
                    <a:pt x="1130" y="4813"/>
                  </a:cubicBezTo>
                  <a:cubicBezTo>
                    <a:pt x="1110" y="4939"/>
                    <a:pt x="1068" y="5169"/>
                    <a:pt x="942" y="5901"/>
                  </a:cubicBezTo>
                  <a:cubicBezTo>
                    <a:pt x="796" y="6801"/>
                    <a:pt x="796" y="7010"/>
                    <a:pt x="817" y="7052"/>
                  </a:cubicBezTo>
                  <a:cubicBezTo>
                    <a:pt x="900" y="7178"/>
                    <a:pt x="963" y="7345"/>
                    <a:pt x="963" y="7680"/>
                  </a:cubicBezTo>
                  <a:cubicBezTo>
                    <a:pt x="963" y="8224"/>
                    <a:pt x="858" y="8433"/>
                    <a:pt x="691" y="8852"/>
                  </a:cubicBezTo>
                  <a:cubicBezTo>
                    <a:pt x="545" y="9124"/>
                    <a:pt x="398" y="9458"/>
                    <a:pt x="189" y="10086"/>
                  </a:cubicBezTo>
                  <a:lnTo>
                    <a:pt x="126" y="10212"/>
                  </a:lnTo>
                  <a:cubicBezTo>
                    <a:pt x="84" y="10379"/>
                    <a:pt x="21" y="10484"/>
                    <a:pt x="1" y="10588"/>
                  </a:cubicBezTo>
                  <a:cubicBezTo>
                    <a:pt x="63" y="10609"/>
                    <a:pt x="84" y="10630"/>
                    <a:pt x="105" y="10693"/>
                  </a:cubicBezTo>
                  <a:cubicBezTo>
                    <a:pt x="231" y="10839"/>
                    <a:pt x="335" y="10965"/>
                    <a:pt x="419" y="11069"/>
                  </a:cubicBezTo>
                  <a:cubicBezTo>
                    <a:pt x="586" y="11258"/>
                    <a:pt x="691" y="11425"/>
                    <a:pt x="796" y="11634"/>
                  </a:cubicBezTo>
                  <a:cubicBezTo>
                    <a:pt x="858" y="11739"/>
                    <a:pt x="942" y="11885"/>
                    <a:pt x="1068" y="12053"/>
                  </a:cubicBezTo>
                  <a:cubicBezTo>
                    <a:pt x="1361" y="12492"/>
                    <a:pt x="1423" y="12681"/>
                    <a:pt x="1444" y="13015"/>
                  </a:cubicBezTo>
                  <a:cubicBezTo>
                    <a:pt x="1465" y="13183"/>
                    <a:pt x="1486" y="13413"/>
                    <a:pt x="1570" y="13748"/>
                  </a:cubicBezTo>
                  <a:cubicBezTo>
                    <a:pt x="1633" y="14020"/>
                    <a:pt x="1674" y="14187"/>
                    <a:pt x="1695" y="14313"/>
                  </a:cubicBezTo>
                  <a:cubicBezTo>
                    <a:pt x="1779" y="14606"/>
                    <a:pt x="1779" y="14710"/>
                    <a:pt x="2009" y="15463"/>
                  </a:cubicBezTo>
                  <a:cubicBezTo>
                    <a:pt x="2051" y="15568"/>
                    <a:pt x="2093" y="15715"/>
                    <a:pt x="2114" y="15840"/>
                  </a:cubicBezTo>
                  <a:cubicBezTo>
                    <a:pt x="2386" y="16782"/>
                    <a:pt x="2490" y="16928"/>
                    <a:pt x="2616" y="17200"/>
                  </a:cubicBezTo>
                  <a:cubicBezTo>
                    <a:pt x="2721" y="17388"/>
                    <a:pt x="2825" y="17598"/>
                    <a:pt x="3014" y="18016"/>
                  </a:cubicBezTo>
                  <a:cubicBezTo>
                    <a:pt x="3160" y="18351"/>
                    <a:pt x="3307" y="18560"/>
                    <a:pt x="3411" y="18665"/>
                  </a:cubicBezTo>
                  <a:cubicBezTo>
                    <a:pt x="3411" y="18225"/>
                    <a:pt x="3516" y="17430"/>
                    <a:pt x="3767" y="16447"/>
                  </a:cubicBezTo>
                  <a:cubicBezTo>
                    <a:pt x="3976" y="15652"/>
                    <a:pt x="4039" y="15505"/>
                    <a:pt x="4143" y="15338"/>
                  </a:cubicBezTo>
                  <a:cubicBezTo>
                    <a:pt x="4185" y="15254"/>
                    <a:pt x="4248" y="15191"/>
                    <a:pt x="4353" y="14836"/>
                  </a:cubicBezTo>
                  <a:cubicBezTo>
                    <a:pt x="4415" y="14606"/>
                    <a:pt x="4520" y="14313"/>
                    <a:pt x="4771" y="14313"/>
                  </a:cubicBezTo>
                  <a:cubicBezTo>
                    <a:pt x="4980" y="14313"/>
                    <a:pt x="5085" y="14564"/>
                    <a:pt x="5190" y="14815"/>
                  </a:cubicBezTo>
                  <a:cubicBezTo>
                    <a:pt x="5294" y="15108"/>
                    <a:pt x="5462" y="15526"/>
                    <a:pt x="5817" y="16028"/>
                  </a:cubicBezTo>
                  <a:cubicBezTo>
                    <a:pt x="5817" y="15924"/>
                    <a:pt x="5838" y="15819"/>
                    <a:pt x="5859" y="15735"/>
                  </a:cubicBezTo>
                  <a:cubicBezTo>
                    <a:pt x="6047" y="15359"/>
                    <a:pt x="6173" y="15296"/>
                    <a:pt x="6550" y="15087"/>
                  </a:cubicBezTo>
                  <a:cubicBezTo>
                    <a:pt x="6612" y="15024"/>
                    <a:pt x="6717" y="14982"/>
                    <a:pt x="6864" y="14898"/>
                  </a:cubicBezTo>
                  <a:cubicBezTo>
                    <a:pt x="7073" y="14773"/>
                    <a:pt x="7136" y="14710"/>
                    <a:pt x="7177" y="14689"/>
                  </a:cubicBezTo>
                  <a:cubicBezTo>
                    <a:pt x="7198" y="14585"/>
                    <a:pt x="7219" y="14501"/>
                    <a:pt x="7303" y="14375"/>
                  </a:cubicBezTo>
                  <a:cubicBezTo>
                    <a:pt x="7324" y="14313"/>
                    <a:pt x="7324" y="14292"/>
                    <a:pt x="7324" y="14292"/>
                  </a:cubicBezTo>
                  <a:cubicBezTo>
                    <a:pt x="7324" y="14292"/>
                    <a:pt x="7324" y="14271"/>
                    <a:pt x="7303" y="14250"/>
                  </a:cubicBezTo>
                  <a:cubicBezTo>
                    <a:pt x="7282" y="14166"/>
                    <a:pt x="7219" y="14041"/>
                    <a:pt x="7219" y="13873"/>
                  </a:cubicBezTo>
                  <a:cubicBezTo>
                    <a:pt x="7219" y="13580"/>
                    <a:pt x="7303" y="13434"/>
                    <a:pt x="7387" y="13225"/>
                  </a:cubicBezTo>
                  <a:cubicBezTo>
                    <a:pt x="7408" y="13183"/>
                    <a:pt x="7428" y="13099"/>
                    <a:pt x="7491" y="12994"/>
                  </a:cubicBezTo>
                  <a:cubicBezTo>
                    <a:pt x="7680" y="12576"/>
                    <a:pt x="7805" y="12492"/>
                    <a:pt x="8077" y="12388"/>
                  </a:cubicBezTo>
                  <a:cubicBezTo>
                    <a:pt x="8161" y="12367"/>
                    <a:pt x="8244" y="12346"/>
                    <a:pt x="8349" y="12283"/>
                  </a:cubicBezTo>
                  <a:cubicBezTo>
                    <a:pt x="8496" y="12199"/>
                    <a:pt x="8600" y="12178"/>
                    <a:pt x="8684" y="12178"/>
                  </a:cubicBezTo>
                  <a:cubicBezTo>
                    <a:pt x="8851" y="12178"/>
                    <a:pt x="8956" y="12283"/>
                    <a:pt x="8998" y="12367"/>
                  </a:cubicBezTo>
                  <a:cubicBezTo>
                    <a:pt x="9060" y="12409"/>
                    <a:pt x="9123" y="12513"/>
                    <a:pt x="9333" y="12660"/>
                  </a:cubicBezTo>
                  <a:cubicBezTo>
                    <a:pt x="9333" y="12555"/>
                    <a:pt x="9374" y="12450"/>
                    <a:pt x="9395" y="12346"/>
                  </a:cubicBezTo>
                  <a:cubicBezTo>
                    <a:pt x="9416" y="12283"/>
                    <a:pt x="9416" y="12241"/>
                    <a:pt x="9458" y="12178"/>
                  </a:cubicBezTo>
                  <a:cubicBezTo>
                    <a:pt x="9605" y="11655"/>
                    <a:pt x="9772" y="11111"/>
                    <a:pt x="10881" y="10253"/>
                  </a:cubicBezTo>
                  <a:cubicBezTo>
                    <a:pt x="11362" y="9877"/>
                    <a:pt x="11509" y="9751"/>
                    <a:pt x="11613" y="9689"/>
                  </a:cubicBezTo>
                  <a:lnTo>
                    <a:pt x="11718" y="9584"/>
                  </a:lnTo>
                  <a:cubicBezTo>
                    <a:pt x="11948" y="9375"/>
                    <a:pt x="11990" y="9312"/>
                    <a:pt x="12011" y="9144"/>
                  </a:cubicBezTo>
                  <a:cubicBezTo>
                    <a:pt x="12032" y="9061"/>
                    <a:pt x="12032" y="8998"/>
                    <a:pt x="12073" y="8893"/>
                  </a:cubicBezTo>
                  <a:cubicBezTo>
                    <a:pt x="12115" y="8747"/>
                    <a:pt x="11969" y="8412"/>
                    <a:pt x="11781" y="8098"/>
                  </a:cubicBezTo>
                  <a:lnTo>
                    <a:pt x="11676" y="8098"/>
                  </a:lnTo>
                  <a:cubicBezTo>
                    <a:pt x="11592" y="8098"/>
                    <a:pt x="11467" y="8098"/>
                    <a:pt x="11048" y="8224"/>
                  </a:cubicBezTo>
                  <a:cubicBezTo>
                    <a:pt x="10651" y="8328"/>
                    <a:pt x="10525" y="8412"/>
                    <a:pt x="10504" y="8412"/>
                  </a:cubicBezTo>
                  <a:lnTo>
                    <a:pt x="9060" y="9165"/>
                  </a:lnTo>
                  <a:lnTo>
                    <a:pt x="9060" y="9165"/>
                  </a:lnTo>
                  <a:lnTo>
                    <a:pt x="10107" y="7973"/>
                  </a:lnTo>
                  <a:cubicBezTo>
                    <a:pt x="10002" y="7764"/>
                    <a:pt x="10002" y="7554"/>
                    <a:pt x="10002" y="7345"/>
                  </a:cubicBezTo>
                  <a:cubicBezTo>
                    <a:pt x="10002" y="7115"/>
                    <a:pt x="10002" y="6759"/>
                    <a:pt x="9877" y="6236"/>
                  </a:cubicBezTo>
                  <a:cubicBezTo>
                    <a:pt x="9772" y="6383"/>
                    <a:pt x="9584" y="6508"/>
                    <a:pt x="9374" y="6508"/>
                  </a:cubicBezTo>
                  <a:cubicBezTo>
                    <a:pt x="9291" y="6508"/>
                    <a:pt x="9249" y="6508"/>
                    <a:pt x="9165" y="6466"/>
                  </a:cubicBezTo>
                  <a:cubicBezTo>
                    <a:pt x="8788" y="6341"/>
                    <a:pt x="8684" y="6299"/>
                    <a:pt x="8537" y="6173"/>
                  </a:cubicBezTo>
                  <a:cubicBezTo>
                    <a:pt x="8433" y="6090"/>
                    <a:pt x="8307" y="5985"/>
                    <a:pt x="7952" y="5797"/>
                  </a:cubicBezTo>
                  <a:cubicBezTo>
                    <a:pt x="7512" y="5567"/>
                    <a:pt x="7324" y="5420"/>
                    <a:pt x="7303" y="5043"/>
                  </a:cubicBezTo>
                  <a:cubicBezTo>
                    <a:pt x="7303" y="4981"/>
                    <a:pt x="7303" y="4897"/>
                    <a:pt x="7177" y="4730"/>
                  </a:cubicBezTo>
                  <a:cubicBezTo>
                    <a:pt x="6738" y="4102"/>
                    <a:pt x="6696" y="3621"/>
                    <a:pt x="6654" y="2763"/>
                  </a:cubicBezTo>
                  <a:cubicBezTo>
                    <a:pt x="6654" y="2554"/>
                    <a:pt x="6633" y="2344"/>
                    <a:pt x="6633" y="2093"/>
                  </a:cubicBezTo>
                  <a:cubicBezTo>
                    <a:pt x="6592" y="1779"/>
                    <a:pt x="6592" y="1528"/>
                    <a:pt x="6592" y="1382"/>
                  </a:cubicBezTo>
                  <a:cubicBezTo>
                    <a:pt x="6571" y="1005"/>
                    <a:pt x="6571" y="1005"/>
                    <a:pt x="6529" y="880"/>
                  </a:cubicBezTo>
                  <a:lnTo>
                    <a:pt x="6445" y="733"/>
                  </a:lnTo>
                  <a:cubicBezTo>
                    <a:pt x="6340" y="524"/>
                    <a:pt x="6131" y="440"/>
                    <a:pt x="5817" y="315"/>
                  </a:cubicBezTo>
                  <a:cubicBezTo>
                    <a:pt x="5650" y="252"/>
                    <a:pt x="5483" y="168"/>
                    <a:pt x="5294" y="64"/>
                  </a:cubicBezTo>
                  <a:cubicBezTo>
                    <a:pt x="5231" y="43"/>
                    <a:pt x="5211" y="22"/>
                    <a:pt x="5169" y="22"/>
                  </a:cubicBezTo>
                  <a:cubicBezTo>
                    <a:pt x="5127" y="22"/>
                    <a:pt x="5085" y="1"/>
                    <a:pt x="5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1"/>
            <p:cNvSpPr/>
            <p:nvPr/>
          </p:nvSpPr>
          <p:spPr>
            <a:xfrm>
              <a:off x="4887050" y="2142375"/>
              <a:ext cx="25" cy="8400"/>
            </a:xfrm>
            <a:custGeom>
              <a:rect b="b" l="l" r="r" t="t"/>
              <a:pathLst>
                <a:path extrusionOk="0" h="336" w="1">
                  <a:moveTo>
                    <a:pt x="1" y="0"/>
                  </a:moveTo>
                  <a:lnTo>
                    <a:pt x="1" y="0"/>
                  </a:lnTo>
                  <a:lnTo>
                    <a:pt x="1" y="335"/>
                  </a:lnTo>
                  <a:lnTo>
                    <a:pt x="1" y="335"/>
                  </a:lnTo>
                  <a:close/>
                </a:path>
              </a:pathLst>
            </a:custGeom>
            <a:solidFill>
              <a:srgbClr val="2A2A2A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1"/>
            <p:cNvSpPr/>
            <p:nvPr/>
          </p:nvSpPr>
          <p:spPr>
            <a:xfrm>
              <a:off x="4907975" y="1479625"/>
              <a:ext cx="635575" cy="527825"/>
            </a:xfrm>
            <a:custGeom>
              <a:rect b="b" l="l" r="r" t="t"/>
              <a:pathLst>
                <a:path extrusionOk="0" h="21113" w="25423">
                  <a:moveTo>
                    <a:pt x="25339" y="2155"/>
                  </a:moveTo>
                  <a:cubicBezTo>
                    <a:pt x="25300" y="2222"/>
                    <a:pt x="25259" y="2294"/>
                    <a:pt x="25219" y="2369"/>
                  </a:cubicBezTo>
                  <a:lnTo>
                    <a:pt x="25219" y="2369"/>
                  </a:lnTo>
                  <a:cubicBezTo>
                    <a:pt x="25275" y="2332"/>
                    <a:pt x="25336" y="2295"/>
                    <a:pt x="25402" y="2260"/>
                  </a:cubicBezTo>
                  <a:cubicBezTo>
                    <a:pt x="25423" y="2239"/>
                    <a:pt x="25423" y="2239"/>
                    <a:pt x="25339" y="2155"/>
                  </a:cubicBezTo>
                  <a:close/>
                  <a:moveTo>
                    <a:pt x="21949" y="0"/>
                  </a:moveTo>
                  <a:cubicBezTo>
                    <a:pt x="21761" y="251"/>
                    <a:pt x="21615" y="356"/>
                    <a:pt x="21489" y="419"/>
                  </a:cubicBezTo>
                  <a:cubicBezTo>
                    <a:pt x="21447" y="461"/>
                    <a:pt x="21385" y="502"/>
                    <a:pt x="21385" y="523"/>
                  </a:cubicBezTo>
                  <a:cubicBezTo>
                    <a:pt x="21385" y="565"/>
                    <a:pt x="21364" y="670"/>
                    <a:pt x="21489" y="1277"/>
                  </a:cubicBezTo>
                  <a:cubicBezTo>
                    <a:pt x="21636" y="1821"/>
                    <a:pt x="21761" y="2134"/>
                    <a:pt x="21845" y="2365"/>
                  </a:cubicBezTo>
                  <a:cubicBezTo>
                    <a:pt x="22012" y="2804"/>
                    <a:pt x="22117" y="3097"/>
                    <a:pt x="22012" y="3955"/>
                  </a:cubicBezTo>
                  <a:cubicBezTo>
                    <a:pt x="21949" y="4687"/>
                    <a:pt x="21845" y="5106"/>
                    <a:pt x="21698" y="5399"/>
                  </a:cubicBezTo>
                  <a:lnTo>
                    <a:pt x="21740" y="5399"/>
                  </a:lnTo>
                  <a:lnTo>
                    <a:pt x="21803" y="5650"/>
                  </a:lnTo>
                  <a:cubicBezTo>
                    <a:pt x="21887" y="5963"/>
                    <a:pt x="21740" y="6110"/>
                    <a:pt x="20966" y="6759"/>
                  </a:cubicBezTo>
                  <a:cubicBezTo>
                    <a:pt x="20401" y="7261"/>
                    <a:pt x="20066" y="7595"/>
                    <a:pt x="19857" y="7805"/>
                  </a:cubicBezTo>
                  <a:cubicBezTo>
                    <a:pt x="19585" y="8098"/>
                    <a:pt x="19439" y="8244"/>
                    <a:pt x="19167" y="8244"/>
                  </a:cubicBezTo>
                  <a:cubicBezTo>
                    <a:pt x="19125" y="8244"/>
                    <a:pt x="19041" y="8244"/>
                    <a:pt x="18957" y="8223"/>
                  </a:cubicBezTo>
                  <a:cubicBezTo>
                    <a:pt x="18769" y="8160"/>
                    <a:pt x="18644" y="8098"/>
                    <a:pt x="18602" y="7930"/>
                  </a:cubicBezTo>
                  <a:cubicBezTo>
                    <a:pt x="18539" y="7951"/>
                    <a:pt x="18455" y="7993"/>
                    <a:pt x="18392" y="8035"/>
                  </a:cubicBezTo>
                  <a:cubicBezTo>
                    <a:pt x="18079" y="8202"/>
                    <a:pt x="17911" y="8412"/>
                    <a:pt x="17765" y="8558"/>
                  </a:cubicBezTo>
                  <a:cubicBezTo>
                    <a:pt x="17576" y="8767"/>
                    <a:pt x="17388" y="8976"/>
                    <a:pt x="17053" y="8976"/>
                  </a:cubicBezTo>
                  <a:cubicBezTo>
                    <a:pt x="16949" y="8976"/>
                    <a:pt x="16823" y="8956"/>
                    <a:pt x="16677" y="8893"/>
                  </a:cubicBezTo>
                  <a:cubicBezTo>
                    <a:pt x="16426" y="8788"/>
                    <a:pt x="16300" y="8767"/>
                    <a:pt x="16195" y="8746"/>
                  </a:cubicBezTo>
                  <a:cubicBezTo>
                    <a:pt x="15986" y="8684"/>
                    <a:pt x="15903" y="8663"/>
                    <a:pt x="15610" y="8412"/>
                  </a:cubicBezTo>
                  <a:cubicBezTo>
                    <a:pt x="15505" y="8307"/>
                    <a:pt x="15379" y="8140"/>
                    <a:pt x="15400" y="7847"/>
                  </a:cubicBezTo>
                  <a:cubicBezTo>
                    <a:pt x="15275" y="7847"/>
                    <a:pt x="15149" y="7888"/>
                    <a:pt x="14940" y="7930"/>
                  </a:cubicBezTo>
                  <a:cubicBezTo>
                    <a:pt x="14208" y="8056"/>
                    <a:pt x="13810" y="8244"/>
                    <a:pt x="13559" y="8349"/>
                  </a:cubicBezTo>
                  <a:cubicBezTo>
                    <a:pt x="13381" y="8432"/>
                    <a:pt x="13235" y="8485"/>
                    <a:pt x="13094" y="8485"/>
                  </a:cubicBezTo>
                  <a:cubicBezTo>
                    <a:pt x="12952" y="8485"/>
                    <a:pt x="12816" y="8432"/>
                    <a:pt x="12659" y="8307"/>
                  </a:cubicBezTo>
                  <a:cubicBezTo>
                    <a:pt x="12450" y="8119"/>
                    <a:pt x="12366" y="7930"/>
                    <a:pt x="12408" y="7700"/>
                  </a:cubicBezTo>
                  <a:cubicBezTo>
                    <a:pt x="12346" y="7637"/>
                    <a:pt x="12199" y="7512"/>
                    <a:pt x="11822" y="7282"/>
                  </a:cubicBezTo>
                  <a:cubicBezTo>
                    <a:pt x="10944" y="6738"/>
                    <a:pt x="10672" y="6466"/>
                    <a:pt x="10441" y="6235"/>
                  </a:cubicBezTo>
                  <a:cubicBezTo>
                    <a:pt x="10337" y="6131"/>
                    <a:pt x="10253" y="6026"/>
                    <a:pt x="10107" y="5901"/>
                  </a:cubicBezTo>
                  <a:cubicBezTo>
                    <a:pt x="10065" y="5859"/>
                    <a:pt x="10044" y="5859"/>
                    <a:pt x="10023" y="5859"/>
                  </a:cubicBezTo>
                  <a:cubicBezTo>
                    <a:pt x="10002" y="5859"/>
                    <a:pt x="9939" y="5922"/>
                    <a:pt x="9897" y="5963"/>
                  </a:cubicBezTo>
                  <a:cubicBezTo>
                    <a:pt x="9814" y="6047"/>
                    <a:pt x="9730" y="6131"/>
                    <a:pt x="9605" y="6131"/>
                  </a:cubicBezTo>
                  <a:cubicBezTo>
                    <a:pt x="9270" y="6131"/>
                    <a:pt x="9228" y="5608"/>
                    <a:pt x="9207" y="5168"/>
                  </a:cubicBezTo>
                  <a:cubicBezTo>
                    <a:pt x="9186" y="4499"/>
                    <a:pt x="9228" y="3913"/>
                    <a:pt x="9270" y="3411"/>
                  </a:cubicBezTo>
                  <a:cubicBezTo>
                    <a:pt x="9291" y="3118"/>
                    <a:pt x="9312" y="2762"/>
                    <a:pt x="9291" y="2616"/>
                  </a:cubicBezTo>
                  <a:cubicBezTo>
                    <a:pt x="9207" y="2490"/>
                    <a:pt x="9186" y="2281"/>
                    <a:pt x="9165" y="2072"/>
                  </a:cubicBezTo>
                  <a:cubicBezTo>
                    <a:pt x="9102" y="2134"/>
                    <a:pt x="9081" y="2239"/>
                    <a:pt x="8998" y="2344"/>
                  </a:cubicBezTo>
                  <a:cubicBezTo>
                    <a:pt x="8747" y="2846"/>
                    <a:pt x="8663" y="3369"/>
                    <a:pt x="8579" y="3766"/>
                  </a:cubicBezTo>
                  <a:cubicBezTo>
                    <a:pt x="8496" y="4248"/>
                    <a:pt x="8391" y="4750"/>
                    <a:pt x="8014" y="4750"/>
                  </a:cubicBezTo>
                  <a:cubicBezTo>
                    <a:pt x="7826" y="4750"/>
                    <a:pt x="7638" y="4603"/>
                    <a:pt x="7345" y="4331"/>
                  </a:cubicBezTo>
                  <a:cubicBezTo>
                    <a:pt x="6864" y="3808"/>
                    <a:pt x="6675" y="3411"/>
                    <a:pt x="6571" y="3097"/>
                  </a:cubicBezTo>
                  <a:cubicBezTo>
                    <a:pt x="6445" y="2804"/>
                    <a:pt x="6403" y="2699"/>
                    <a:pt x="6152" y="2658"/>
                  </a:cubicBezTo>
                  <a:cubicBezTo>
                    <a:pt x="6048" y="2762"/>
                    <a:pt x="5922" y="2846"/>
                    <a:pt x="5776" y="2971"/>
                  </a:cubicBezTo>
                  <a:cubicBezTo>
                    <a:pt x="4876" y="3766"/>
                    <a:pt x="4708" y="3850"/>
                    <a:pt x="4562" y="3850"/>
                  </a:cubicBezTo>
                  <a:cubicBezTo>
                    <a:pt x="4520" y="3850"/>
                    <a:pt x="4353" y="3850"/>
                    <a:pt x="4269" y="3641"/>
                  </a:cubicBezTo>
                  <a:cubicBezTo>
                    <a:pt x="4206" y="3662"/>
                    <a:pt x="4143" y="3704"/>
                    <a:pt x="3997" y="3746"/>
                  </a:cubicBezTo>
                  <a:cubicBezTo>
                    <a:pt x="3453" y="4038"/>
                    <a:pt x="3307" y="4122"/>
                    <a:pt x="3265" y="4143"/>
                  </a:cubicBezTo>
                  <a:cubicBezTo>
                    <a:pt x="3223" y="4185"/>
                    <a:pt x="3202" y="4185"/>
                    <a:pt x="3118" y="4185"/>
                  </a:cubicBezTo>
                  <a:cubicBezTo>
                    <a:pt x="3055" y="4185"/>
                    <a:pt x="2993" y="4227"/>
                    <a:pt x="2783" y="4269"/>
                  </a:cubicBezTo>
                  <a:cubicBezTo>
                    <a:pt x="2072" y="4478"/>
                    <a:pt x="1905" y="4562"/>
                    <a:pt x="1068" y="5043"/>
                  </a:cubicBezTo>
                  <a:lnTo>
                    <a:pt x="963" y="5085"/>
                  </a:lnTo>
                  <a:cubicBezTo>
                    <a:pt x="838" y="5168"/>
                    <a:pt x="733" y="5210"/>
                    <a:pt x="691" y="5273"/>
                  </a:cubicBezTo>
                  <a:cubicBezTo>
                    <a:pt x="628" y="5399"/>
                    <a:pt x="524" y="5545"/>
                    <a:pt x="273" y="5796"/>
                  </a:cubicBezTo>
                  <a:cubicBezTo>
                    <a:pt x="1" y="6047"/>
                    <a:pt x="22" y="6131"/>
                    <a:pt x="189" y="6487"/>
                  </a:cubicBezTo>
                  <a:cubicBezTo>
                    <a:pt x="273" y="6654"/>
                    <a:pt x="335" y="6842"/>
                    <a:pt x="377" y="7051"/>
                  </a:cubicBezTo>
                  <a:cubicBezTo>
                    <a:pt x="412" y="7043"/>
                    <a:pt x="449" y="7039"/>
                    <a:pt x="487" y="7039"/>
                  </a:cubicBezTo>
                  <a:cubicBezTo>
                    <a:pt x="632" y="7039"/>
                    <a:pt x="798" y="7099"/>
                    <a:pt x="963" y="7198"/>
                  </a:cubicBezTo>
                  <a:cubicBezTo>
                    <a:pt x="1110" y="7282"/>
                    <a:pt x="1256" y="7323"/>
                    <a:pt x="1423" y="7386"/>
                  </a:cubicBezTo>
                  <a:cubicBezTo>
                    <a:pt x="1758" y="7512"/>
                    <a:pt x="2114" y="7637"/>
                    <a:pt x="2323" y="8056"/>
                  </a:cubicBezTo>
                  <a:cubicBezTo>
                    <a:pt x="2365" y="8119"/>
                    <a:pt x="2386" y="8160"/>
                    <a:pt x="2407" y="8202"/>
                  </a:cubicBezTo>
                  <a:cubicBezTo>
                    <a:pt x="2574" y="8474"/>
                    <a:pt x="2574" y="8558"/>
                    <a:pt x="2595" y="9039"/>
                  </a:cubicBezTo>
                  <a:cubicBezTo>
                    <a:pt x="2595" y="9186"/>
                    <a:pt x="2616" y="9416"/>
                    <a:pt x="2616" y="9730"/>
                  </a:cubicBezTo>
                  <a:cubicBezTo>
                    <a:pt x="2637" y="10002"/>
                    <a:pt x="2637" y="10232"/>
                    <a:pt x="2637" y="10441"/>
                  </a:cubicBezTo>
                  <a:cubicBezTo>
                    <a:pt x="2679" y="11278"/>
                    <a:pt x="2700" y="11550"/>
                    <a:pt x="3014" y="11989"/>
                  </a:cubicBezTo>
                  <a:cubicBezTo>
                    <a:pt x="3244" y="12303"/>
                    <a:pt x="3265" y="12513"/>
                    <a:pt x="3307" y="12701"/>
                  </a:cubicBezTo>
                  <a:cubicBezTo>
                    <a:pt x="3327" y="12722"/>
                    <a:pt x="3432" y="12764"/>
                    <a:pt x="3620" y="12868"/>
                  </a:cubicBezTo>
                  <a:cubicBezTo>
                    <a:pt x="3725" y="12931"/>
                    <a:pt x="3788" y="12973"/>
                    <a:pt x="3871" y="13015"/>
                  </a:cubicBezTo>
                  <a:cubicBezTo>
                    <a:pt x="4081" y="13140"/>
                    <a:pt x="4185" y="13224"/>
                    <a:pt x="4269" y="13266"/>
                  </a:cubicBezTo>
                  <a:cubicBezTo>
                    <a:pt x="4374" y="13349"/>
                    <a:pt x="4415" y="13391"/>
                    <a:pt x="4729" y="13496"/>
                  </a:cubicBezTo>
                  <a:cubicBezTo>
                    <a:pt x="4762" y="13510"/>
                    <a:pt x="4789" y="13517"/>
                    <a:pt x="4813" y="13517"/>
                  </a:cubicBezTo>
                  <a:cubicBezTo>
                    <a:pt x="4897" y="13517"/>
                    <a:pt x="4941" y="13433"/>
                    <a:pt x="5022" y="13287"/>
                  </a:cubicBezTo>
                  <a:cubicBezTo>
                    <a:pt x="5106" y="13161"/>
                    <a:pt x="5211" y="13036"/>
                    <a:pt x="5357" y="13036"/>
                  </a:cubicBezTo>
                  <a:cubicBezTo>
                    <a:pt x="5650" y="13036"/>
                    <a:pt x="5755" y="13454"/>
                    <a:pt x="5817" y="13747"/>
                  </a:cubicBezTo>
                  <a:cubicBezTo>
                    <a:pt x="5943" y="14375"/>
                    <a:pt x="5964" y="14751"/>
                    <a:pt x="5964" y="15023"/>
                  </a:cubicBezTo>
                  <a:cubicBezTo>
                    <a:pt x="5964" y="15254"/>
                    <a:pt x="5964" y="15274"/>
                    <a:pt x="6027" y="15337"/>
                  </a:cubicBezTo>
                  <a:cubicBezTo>
                    <a:pt x="6131" y="15316"/>
                    <a:pt x="6236" y="15254"/>
                    <a:pt x="6361" y="15233"/>
                  </a:cubicBezTo>
                  <a:cubicBezTo>
                    <a:pt x="6738" y="15121"/>
                    <a:pt x="6929" y="15084"/>
                    <a:pt x="7051" y="15084"/>
                  </a:cubicBezTo>
                  <a:cubicBezTo>
                    <a:pt x="7112" y="15084"/>
                    <a:pt x="7156" y="15093"/>
                    <a:pt x="7198" y="15107"/>
                  </a:cubicBezTo>
                  <a:lnTo>
                    <a:pt x="7324" y="15107"/>
                  </a:lnTo>
                  <a:cubicBezTo>
                    <a:pt x="7449" y="15065"/>
                    <a:pt x="7638" y="15002"/>
                    <a:pt x="7973" y="14856"/>
                  </a:cubicBezTo>
                  <a:cubicBezTo>
                    <a:pt x="8224" y="14751"/>
                    <a:pt x="8433" y="14710"/>
                    <a:pt x="8600" y="14710"/>
                  </a:cubicBezTo>
                  <a:cubicBezTo>
                    <a:pt x="8809" y="14710"/>
                    <a:pt x="8977" y="14793"/>
                    <a:pt x="9061" y="14814"/>
                  </a:cubicBezTo>
                  <a:lnTo>
                    <a:pt x="9081" y="14814"/>
                  </a:lnTo>
                  <a:cubicBezTo>
                    <a:pt x="9123" y="14751"/>
                    <a:pt x="9207" y="14626"/>
                    <a:pt x="9395" y="14312"/>
                  </a:cubicBezTo>
                  <a:cubicBezTo>
                    <a:pt x="9646" y="13852"/>
                    <a:pt x="9688" y="13642"/>
                    <a:pt x="9688" y="13475"/>
                  </a:cubicBezTo>
                  <a:cubicBezTo>
                    <a:pt x="9709" y="13036"/>
                    <a:pt x="9835" y="12805"/>
                    <a:pt x="10546" y="12220"/>
                  </a:cubicBezTo>
                  <a:cubicBezTo>
                    <a:pt x="11258" y="11655"/>
                    <a:pt x="11488" y="11445"/>
                    <a:pt x="11634" y="11278"/>
                  </a:cubicBezTo>
                  <a:cubicBezTo>
                    <a:pt x="11781" y="11173"/>
                    <a:pt x="11822" y="11090"/>
                    <a:pt x="12032" y="10943"/>
                  </a:cubicBezTo>
                  <a:cubicBezTo>
                    <a:pt x="12241" y="10776"/>
                    <a:pt x="12262" y="10734"/>
                    <a:pt x="12346" y="10608"/>
                  </a:cubicBezTo>
                  <a:cubicBezTo>
                    <a:pt x="12408" y="10504"/>
                    <a:pt x="12450" y="10399"/>
                    <a:pt x="12576" y="10211"/>
                  </a:cubicBezTo>
                  <a:cubicBezTo>
                    <a:pt x="12680" y="10085"/>
                    <a:pt x="12722" y="10023"/>
                    <a:pt x="12743" y="10002"/>
                  </a:cubicBezTo>
                  <a:cubicBezTo>
                    <a:pt x="12764" y="9981"/>
                    <a:pt x="12764" y="9981"/>
                    <a:pt x="12890" y="9792"/>
                  </a:cubicBezTo>
                  <a:cubicBezTo>
                    <a:pt x="12890" y="9772"/>
                    <a:pt x="12890" y="9688"/>
                    <a:pt x="12869" y="9583"/>
                  </a:cubicBezTo>
                  <a:cubicBezTo>
                    <a:pt x="12848" y="9500"/>
                    <a:pt x="12827" y="9353"/>
                    <a:pt x="12890" y="9186"/>
                  </a:cubicBezTo>
                  <a:lnTo>
                    <a:pt x="12973" y="9060"/>
                  </a:lnTo>
                  <a:lnTo>
                    <a:pt x="13099" y="9060"/>
                  </a:lnTo>
                  <a:cubicBezTo>
                    <a:pt x="13245" y="9060"/>
                    <a:pt x="13266" y="9102"/>
                    <a:pt x="13559" y="9479"/>
                  </a:cubicBezTo>
                  <a:cubicBezTo>
                    <a:pt x="13873" y="9897"/>
                    <a:pt x="14040" y="10190"/>
                    <a:pt x="14019" y="10546"/>
                  </a:cubicBezTo>
                  <a:cubicBezTo>
                    <a:pt x="14019" y="10608"/>
                    <a:pt x="14019" y="10650"/>
                    <a:pt x="13999" y="10713"/>
                  </a:cubicBezTo>
                  <a:cubicBezTo>
                    <a:pt x="14145" y="10671"/>
                    <a:pt x="14354" y="10671"/>
                    <a:pt x="14647" y="10671"/>
                  </a:cubicBezTo>
                  <a:cubicBezTo>
                    <a:pt x="15254" y="10671"/>
                    <a:pt x="15484" y="10608"/>
                    <a:pt x="15610" y="10567"/>
                  </a:cubicBezTo>
                  <a:cubicBezTo>
                    <a:pt x="15672" y="10546"/>
                    <a:pt x="15714" y="10546"/>
                    <a:pt x="15777" y="10546"/>
                  </a:cubicBezTo>
                  <a:cubicBezTo>
                    <a:pt x="15965" y="10546"/>
                    <a:pt x="16070" y="10713"/>
                    <a:pt x="16112" y="10839"/>
                  </a:cubicBezTo>
                  <a:cubicBezTo>
                    <a:pt x="16133" y="10860"/>
                    <a:pt x="16195" y="10943"/>
                    <a:pt x="16237" y="10985"/>
                  </a:cubicBezTo>
                  <a:cubicBezTo>
                    <a:pt x="16384" y="11153"/>
                    <a:pt x="16593" y="11383"/>
                    <a:pt x="16530" y="11717"/>
                  </a:cubicBezTo>
                  <a:cubicBezTo>
                    <a:pt x="16447" y="12094"/>
                    <a:pt x="16112" y="12220"/>
                    <a:pt x="15756" y="12345"/>
                  </a:cubicBezTo>
                  <a:cubicBezTo>
                    <a:pt x="15275" y="12492"/>
                    <a:pt x="15128" y="12513"/>
                    <a:pt x="14982" y="12513"/>
                  </a:cubicBezTo>
                  <a:cubicBezTo>
                    <a:pt x="14877" y="12513"/>
                    <a:pt x="14856" y="12513"/>
                    <a:pt x="14250" y="12826"/>
                  </a:cubicBezTo>
                  <a:cubicBezTo>
                    <a:pt x="13873" y="13036"/>
                    <a:pt x="13601" y="13077"/>
                    <a:pt x="13413" y="13119"/>
                  </a:cubicBezTo>
                  <a:cubicBezTo>
                    <a:pt x="13203" y="13161"/>
                    <a:pt x="13203" y="13161"/>
                    <a:pt x="13036" y="13810"/>
                  </a:cubicBezTo>
                  <a:cubicBezTo>
                    <a:pt x="12890" y="14291"/>
                    <a:pt x="12952" y="14479"/>
                    <a:pt x="12994" y="14647"/>
                  </a:cubicBezTo>
                  <a:cubicBezTo>
                    <a:pt x="13141" y="15107"/>
                    <a:pt x="13078" y="15421"/>
                    <a:pt x="12555" y="16049"/>
                  </a:cubicBezTo>
                  <a:cubicBezTo>
                    <a:pt x="12115" y="16593"/>
                    <a:pt x="11781" y="16802"/>
                    <a:pt x="11530" y="16948"/>
                  </a:cubicBezTo>
                  <a:cubicBezTo>
                    <a:pt x="11299" y="17116"/>
                    <a:pt x="11216" y="17158"/>
                    <a:pt x="11153" y="17409"/>
                  </a:cubicBezTo>
                  <a:cubicBezTo>
                    <a:pt x="11069" y="17639"/>
                    <a:pt x="10986" y="17827"/>
                    <a:pt x="10902" y="17953"/>
                  </a:cubicBezTo>
                  <a:cubicBezTo>
                    <a:pt x="10755" y="18267"/>
                    <a:pt x="10734" y="18308"/>
                    <a:pt x="10965" y="18685"/>
                  </a:cubicBezTo>
                  <a:cubicBezTo>
                    <a:pt x="11278" y="19124"/>
                    <a:pt x="11090" y="19543"/>
                    <a:pt x="10986" y="19731"/>
                  </a:cubicBezTo>
                  <a:cubicBezTo>
                    <a:pt x="11111" y="19773"/>
                    <a:pt x="11383" y="19857"/>
                    <a:pt x="11927" y="19961"/>
                  </a:cubicBezTo>
                  <a:cubicBezTo>
                    <a:pt x="13057" y="20171"/>
                    <a:pt x="13517" y="20715"/>
                    <a:pt x="13768" y="21008"/>
                  </a:cubicBezTo>
                  <a:cubicBezTo>
                    <a:pt x="13789" y="21028"/>
                    <a:pt x="13810" y="21091"/>
                    <a:pt x="13831" y="21112"/>
                  </a:cubicBezTo>
                  <a:cubicBezTo>
                    <a:pt x="13915" y="21028"/>
                    <a:pt x="14019" y="20861"/>
                    <a:pt x="14208" y="20547"/>
                  </a:cubicBezTo>
                  <a:cubicBezTo>
                    <a:pt x="14710" y="19668"/>
                    <a:pt x="15149" y="19606"/>
                    <a:pt x="15400" y="19564"/>
                  </a:cubicBezTo>
                  <a:cubicBezTo>
                    <a:pt x="15379" y="19334"/>
                    <a:pt x="15275" y="18790"/>
                    <a:pt x="15254" y="18601"/>
                  </a:cubicBezTo>
                  <a:cubicBezTo>
                    <a:pt x="15149" y="18141"/>
                    <a:pt x="15066" y="17764"/>
                    <a:pt x="15024" y="17471"/>
                  </a:cubicBezTo>
                  <a:cubicBezTo>
                    <a:pt x="14752" y="16258"/>
                    <a:pt x="14752" y="16174"/>
                    <a:pt x="15045" y="14898"/>
                  </a:cubicBezTo>
                  <a:cubicBezTo>
                    <a:pt x="15170" y="14333"/>
                    <a:pt x="15066" y="14082"/>
                    <a:pt x="14982" y="13893"/>
                  </a:cubicBezTo>
                  <a:cubicBezTo>
                    <a:pt x="14940" y="13768"/>
                    <a:pt x="14856" y="13601"/>
                    <a:pt x="14961" y="13391"/>
                  </a:cubicBezTo>
                  <a:cubicBezTo>
                    <a:pt x="15066" y="13161"/>
                    <a:pt x="15233" y="13140"/>
                    <a:pt x="15861" y="13057"/>
                  </a:cubicBezTo>
                  <a:cubicBezTo>
                    <a:pt x="15965" y="13057"/>
                    <a:pt x="16028" y="13036"/>
                    <a:pt x="16112" y="13036"/>
                  </a:cubicBezTo>
                  <a:cubicBezTo>
                    <a:pt x="16279" y="13036"/>
                    <a:pt x="16509" y="13057"/>
                    <a:pt x="16635" y="13245"/>
                  </a:cubicBezTo>
                  <a:cubicBezTo>
                    <a:pt x="16656" y="13266"/>
                    <a:pt x="16656" y="13287"/>
                    <a:pt x="16698" y="13329"/>
                  </a:cubicBezTo>
                  <a:cubicBezTo>
                    <a:pt x="16907" y="13182"/>
                    <a:pt x="17284" y="12973"/>
                    <a:pt x="17451" y="12868"/>
                  </a:cubicBezTo>
                  <a:cubicBezTo>
                    <a:pt x="18413" y="12303"/>
                    <a:pt x="18790" y="12220"/>
                    <a:pt x="19020" y="12199"/>
                  </a:cubicBezTo>
                  <a:cubicBezTo>
                    <a:pt x="19208" y="12178"/>
                    <a:pt x="19250" y="12136"/>
                    <a:pt x="19773" y="11550"/>
                  </a:cubicBezTo>
                  <a:cubicBezTo>
                    <a:pt x="20276" y="10943"/>
                    <a:pt x="20569" y="10713"/>
                    <a:pt x="20736" y="10546"/>
                  </a:cubicBezTo>
                  <a:cubicBezTo>
                    <a:pt x="20924" y="10399"/>
                    <a:pt x="20924" y="10399"/>
                    <a:pt x="21008" y="10044"/>
                  </a:cubicBezTo>
                  <a:lnTo>
                    <a:pt x="21008" y="9939"/>
                  </a:lnTo>
                  <a:cubicBezTo>
                    <a:pt x="21008" y="9918"/>
                    <a:pt x="20945" y="9897"/>
                    <a:pt x="20924" y="9897"/>
                  </a:cubicBezTo>
                  <a:cubicBezTo>
                    <a:pt x="20841" y="9834"/>
                    <a:pt x="20694" y="9730"/>
                    <a:pt x="20715" y="9500"/>
                  </a:cubicBezTo>
                  <a:cubicBezTo>
                    <a:pt x="20715" y="9207"/>
                    <a:pt x="20945" y="9081"/>
                    <a:pt x="21468" y="8830"/>
                  </a:cubicBezTo>
                  <a:cubicBezTo>
                    <a:pt x="22054" y="8516"/>
                    <a:pt x="22347" y="8474"/>
                    <a:pt x="22493" y="8474"/>
                  </a:cubicBezTo>
                  <a:lnTo>
                    <a:pt x="22577" y="8328"/>
                  </a:lnTo>
                  <a:cubicBezTo>
                    <a:pt x="22577" y="8307"/>
                    <a:pt x="22556" y="8307"/>
                    <a:pt x="22556" y="8265"/>
                  </a:cubicBezTo>
                  <a:cubicBezTo>
                    <a:pt x="22473" y="8035"/>
                    <a:pt x="22556" y="7847"/>
                    <a:pt x="22996" y="7114"/>
                  </a:cubicBezTo>
                  <a:cubicBezTo>
                    <a:pt x="23414" y="6424"/>
                    <a:pt x="23644" y="6256"/>
                    <a:pt x="23770" y="6173"/>
                  </a:cubicBezTo>
                  <a:cubicBezTo>
                    <a:pt x="23812" y="6173"/>
                    <a:pt x="23812" y="6152"/>
                    <a:pt x="23833" y="6152"/>
                  </a:cubicBezTo>
                  <a:cubicBezTo>
                    <a:pt x="23854" y="6110"/>
                    <a:pt x="23874" y="5922"/>
                    <a:pt x="23937" y="5587"/>
                  </a:cubicBezTo>
                  <a:cubicBezTo>
                    <a:pt x="24042" y="4666"/>
                    <a:pt x="24272" y="4290"/>
                    <a:pt x="24502" y="3913"/>
                  </a:cubicBezTo>
                  <a:cubicBezTo>
                    <a:pt x="24649" y="3662"/>
                    <a:pt x="24774" y="3432"/>
                    <a:pt x="24921" y="3034"/>
                  </a:cubicBezTo>
                  <a:cubicBezTo>
                    <a:pt x="24997" y="2804"/>
                    <a:pt x="25108" y="2574"/>
                    <a:pt x="25219" y="2369"/>
                  </a:cubicBezTo>
                  <a:lnTo>
                    <a:pt x="25219" y="2369"/>
                  </a:lnTo>
                  <a:cubicBezTo>
                    <a:pt x="24808" y="2638"/>
                    <a:pt x="24628" y="2941"/>
                    <a:pt x="24481" y="3181"/>
                  </a:cubicBezTo>
                  <a:cubicBezTo>
                    <a:pt x="24377" y="3390"/>
                    <a:pt x="24251" y="3599"/>
                    <a:pt x="23979" y="3599"/>
                  </a:cubicBezTo>
                  <a:cubicBezTo>
                    <a:pt x="23812" y="3599"/>
                    <a:pt x="23623" y="3432"/>
                    <a:pt x="23414" y="3222"/>
                  </a:cubicBezTo>
                  <a:cubicBezTo>
                    <a:pt x="22786" y="2574"/>
                    <a:pt x="22682" y="2281"/>
                    <a:pt x="22473" y="1674"/>
                  </a:cubicBezTo>
                  <a:cubicBezTo>
                    <a:pt x="22389" y="1465"/>
                    <a:pt x="22305" y="1235"/>
                    <a:pt x="22180" y="921"/>
                  </a:cubicBezTo>
                  <a:cubicBezTo>
                    <a:pt x="22054" y="586"/>
                    <a:pt x="21991" y="272"/>
                    <a:pt x="219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4464400" y="2629375"/>
              <a:ext cx="232275" cy="242725"/>
            </a:xfrm>
            <a:custGeom>
              <a:rect b="b" l="l" r="r" t="t"/>
              <a:pathLst>
                <a:path extrusionOk="0" h="9709" w="9291">
                  <a:moveTo>
                    <a:pt x="1925" y="0"/>
                  </a:moveTo>
                  <a:cubicBezTo>
                    <a:pt x="1779" y="0"/>
                    <a:pt x="1549" y="126"/>
                    <a:pt x="1193" y="398"/>
                  </a:cubicBezTo>
                  <a:cubicBezTo>
                    <a:pt x="607" y="816"/>
                    <a:pt x="377" y="1109"/>
                    <a:pt x="210" y="1277"/>
                  </a:cubicBezTo>
                  <a:cubicBezTo>
                    <a:pt x="189" y="1319"/>
                    <a:pt x="168" y="1339"/>
                    <a:pt x="168" y="1360"/>
                  </a:cubicBezTo>
                  <a:cubicBezTo>
                    <a:pt x="147" y="1381"/>
                    <a:pt x="105" y="1444"/>
                    <a:pt x="84" y="1465"/>
                  </a:cubicBezTo>
                  <a:lnTo>
                    <a:pt x="63" y="1486"/>
                  </a:lnTo>
                  <a:cubicBezTo>
                    <a:pt x="42" y="1528"/>
                    <a:pt x="42" y="1549"/>
                    <a:pt x="0" y="1549"/>
                  </a:cubicBezTo>
                  <a:cubicBezTo>
                    <a:pt x="63" y="1653"/>
                    <a:pt x="147" y="1758"/>
                    <a:pt x="189" y="1863"/>
                  </a:cubicBezTo>
                  <a:cubicBezTo>
                    <a:pt x="210" y="1883"/>
                    <a:pt x="210" y="1904"/>
                    <a:pt x="251" y="1946"/>
                  </a:cubicBezTo>
                  <a:cubicBezTo>
                    <a:pt x="293" y="2009"/>
                    <a:pt x="314" y="2093"/>
                    <a:pt x="377" y="2176"/>
                  </a:cubicBezTo>
                  <a:cubicBezTo>
                    <a:pt x="398" y="2197"/>
                    <a:pt x="398" y="2218"/>
                    <a:pt x="440" y="2260"/>
                  </a:cubicBezTo>
                  <a:cubicBezTo>
                    <a:pt x="482" y="2344"/>
                    <a:pt x="544" y="2469"/>
                    <a:pt x="565" y="2532"/>
                  </a:cubicBezTo>
                  <a:cubicBezTo>
                    <a:pt x="565" y="2574"/>
                    <a:pt x="565" y="2574"/>
                    <a:pt x="586" y="2595"/>
                  </a:cubicBezTo>
                  <a:cubicBezTo>
                    <a:pt x="607" y="2679"/>
                    <a:pt x="649" y="2741"/>
                    <a:pt x="670" y="2804"/>
                  </a:cubicBezTo>
                  <a:cubicBezTo>
                    <a:pt x="670" y="2825"/>
                    <a:pt x="670" y="2825"/>
                    <a:pt x="691" y="2846"/>
                  </a:cubicBezTo>
                  <a:lnTo>
                    <a:pt x="775" y="2930"/>
                  </a:lnTo>
                  <a:cubicBezTo>
                    <a:pt x="775" y="2930"/>
                    <a:pt x="795" y="2930"/>
                    <a:pt x="795" y="2951"/>
                  </a:cubicBezTo>
                  <a:cubicBezTo>
                    <a:pt x="816" y="2992"/>
                    <a:pt x="879" y="3034"/>
                    <a:pt x="921" y="3055"/>
                  </a:cubicBezTo>
                  <a:lnTo>
                    <a:pt x="963" y="3097"/>
                  </a:lnTo>
                  <a:cubicBezTo>
                    <a:pt x="1005" y="3118"/>
                    <a:pt x="1067" y="3160"/>
                    <a:pt x="1109" y="3202"/>
                  </a:cubicBezTo>
                  <a:cubicBezTo>
                    <a:pt x="1130" y="3202"/>
                    <a:pt x="1130" y="3223"/>
                    <a:pt x="1172" y="3223"/>
                  </a:cubicBezTo>
                  <a:cubicBezTo>
                    <a:pt x="1214" y="3243"/>
                    <a:pt x="1298" y="3306"/>
                    <a:pt x="1381" y="3327"/>
                  </a:cubicBezTo>
                  <a:cubicBezTo>
                    <a:pt x="1434" y="3345"/>
                    <a:pt x="1487" y="3351"/>
                    <a:pt x="1539" y="3351"/>
                  </a:cubicBezTo>
                  <a:cubicBezTo>
                    <a:pt x="1609" y="3351"/>
                    <a:pt x="1677" y="3339"/>
                    <a:pt x="1737" y="3327"/>
                  </a:cubicBezTo>
                  <a:cubicBezTo>
                    <a:pt x="1821" y="3327"/>
                    <a:pt x="1863" y="3306"/>
                    <a:pt x="1946" y="3306"/>
                  </a:cubicBezTo>
                  <a:cubicBezTo>
                    <a:pt x="2239" y="3306"/>
                    <a:pt x="2407" y="3515"/>
                    <a:pt x="2490" y="3892"/>
                  </a:cubicBezTo>
                  <a:cubicBezTo>
                    <a:pt x="2637" y="4499"/>
                    <a:pt x="2741" y="4938"/>
                    <a:pt x="2469" y="5420"/>
                  </a:cubicBezTo>
                  <a:cubicBezTo>
                    <a:pt x="2344" y="5671"/>
                    <a:pt x="2281" y="5964"/>
                    <a:pt x="2281" y="5964"/>
                  </a:cubicBezTo>
                  <a:lnTo>
                    <a:pt x="2260" y="6173"/>
                  </a:lnTo>
                  <a:lnTo>
                    <a:pt x="2093" y="6256"/>
                  </a:lnTo>
                  <a:cubicBezTo>
                    <a:pt x="2051" y="6277"/>
                    <a:pt x="1988" y="6298"/>
                    <a:pt x="1967" y="6340"/>
                  </a:cubicBezTo>
                  <a:cubicBezTo>
                    <a:pt x="2051" y="6382"/>
                    <a:pt x="2072" y="6466"/>
                    <a:pt x="2135" y="6508"/>
                  </a:cubicBezTo>
                  <a:lnTo>
                    <a:pt x="2197" y="6508"/>
                  </a:lnTo>
                  <a:lnTo>
                    <a:pt x="2407" y="6549"/>
                  </a:lnTo>
                  <a:cubicBezTo>
                    <a:pt x="2992" y="6612"/>
                    <a:pt x="3034" y="6654"/>
                    <a:pt x="3306" y="6780"/>
                  </a:cubicBezTo>
                  <a:cubicBezTo>
                    <a:pt x="3390" y="6821"/>
                    <a:pt x="3495" y="6884"/>
                    <a:pt x="3641" y="6926"/>
                  </a:cubicBezTo>
                  <a:cubicBezTo>
                    <a:pt x="3934" y="7073"/>
                    <a:pt x="4080" y="7198"/>
                    <a:pt x="4227" y="7282"/>
                  </a:cubicBezTo>
                  <a:cubicBezTo>
                    <a:pt x="4352" y="7386"/>
                    <a:pt x="4436" y="7428"/>
                    <a:pt x="4708" y="7491"/>
                  </a:cubicBezTo>
                  <a:lnTo>
                    <a:pt x="4708" y="6821"/>
                  </a:lnTo>
                  <a:cubicBezTo>
                    <a:pt x="4708" y="6780"/>
                    <a:pt x="4645" y="6591"/>
                    <a:pt x="4352" y="6236"/>
                  </a:cubicBezTo>
                  <a:cubicBezTo>
                    <a:pt x="3976" y="5775"/>
                    <a:pt x="3662" y="5252"/>
                    <a:pt x="3495" y="4980"/>
                  </a:cubicBezTo>
                  <a:cubicBezTo>
                    <a:pt x="3480" y="4982"/>
                    <a:pt x="3465" y="4983"/>
                    <a:pt x="3450" y="4983"/>
                  </a:cubicBezTo>
                  <a:cubicBezTo>
                    <a:pt x="3323" y="4983"/>
                    <a:pt x="3214" y="4902"/>
                    <a:pt x="3139" y="4771"/>
                  </a:cubicBezTo>
                  <a:cubicBezTo>
                    <a:pt x="3034" y="4520"/>
                    <a:pt x="3139" y="4269"/>
                    <a:pt x="3348" y="3871"/>
                  </a:cubicBezTo>
                  <a:cubicBezTo>
                    <a:pt x="3808" y="3034"/>
                    <a:pt x="4750" y="1381"/>
                    <a:pt x="4750" y="1360"/>
                  </a:cubicBezTo>
                  <a:lnTo>
                    <a:pt x="5210" y="1695"/>
                  </a:lnTo>
                  <a:cubicBezTo>
                    <a:pt x="5210" y="1695"/>
                    <a:pt x="5169" y="1967"/>
                    <a:pt x="5231" y="2741"/>
                  </a:cubicBezTo>
                  <a:cubicBezTo>
                    <a:pt x="5315" y="3620"/>
                    <a:pt x="5294" y="3934"/>
                    <a:pt x="5273" y="4394"/>
                  </a:cubicBezTo>
                  <a:cubicBezTo>
                    <a:pt x="5273" y="4478"/>
                    <a:pt x="5231" y="4583"/>
                    <a:pt x="5231" y="4687"/>
                  </a:cubicBezTo>
                  <a:cubicBezTo>
                    <a:pt x="5210" y="5294"/>
                    <a:pt x="5441" y="5545"/>
                    <a:pt x="5503" y="5608"/>
                  </a:cubicBezTo>
                  <a:cubicBezTo>
                    <a:pt x="5524" y="5629"/>
                    <a:pt x="5545" y="5671"/>
                    <a:pt x="5587" y="5712"/>
                  </a:cubicBezTo>
                  <a:cubicBezTo>
                    <a:pt x="5608" y="5712"/>
                    <a:pt x="5629" y="5733"/>
                    <a:pt x="5629" y="5754"/>
                  </a:cubicBezTo>
                  <a:cubicBezTo>
                    <a:pt x="5796" y="5859"/>
                    <a:pt x="5922" y="5859"/>
                    <a:pt x="6005" y="5859"/>
                  </a:cubicBezTo>
                  <a:cubicBezTo>
                    <a:pt x="6047" y="5859"/>
                    <a:pt x="6068" y="5838"/>
                    <a:pt x="6131" y="5838"/>
                  </a:cubicBezTo>
                  <a:cubicBezTo>
                    <a:pt x="6424" y="5838"/>
                    <a:pt x="6529" y="6173"/>
                    <a:pt x="6570" y="6340"/>
                  </a:cubicBezTo>
                  <a:cubicBezTo>
                    <a:pt x="6696" y="6717"/>
                    <a:pt x="6633" y="6968"/>
                    <a:pt x="6529" y="7135"/>
                  </a:cubicBezTo>
                  <a:cubicBezTo>
                    <a:pt x="6529" y="7135"/>
                    <a:pt x="6529" y="7177"/>
                    <a:pt x="6549" y="7198"/>
                  </a:cubicBezTo>
                  <a:cubicBezTo>
                    <a:pt x="6696" y="7512"/>
                    <a:pt x="6759" y="7554"/>
                    <a:pt x="6884" y="7658"/>
                  </a:cubicBezTo>
                  <a:cubicBezTo>
                    <a:pt x="6905" y="7700"/>
                    <a:pt x="6968" y="7721"/>
                    <a:pt x="6989" y="7763"/>
                  </a:cubicBezTo>
                  <a:cubicBezTo>
                    <a:pt x="7261" y="8056"/>
                    <a:pt x="7198" y="8663"/>
                    <a:pt x="7093" y="9269"/>
                  </a:cubicBezTo>
                  <a:lnTo>
                    <a:pt x="7093" y="9311"/>
                  </a:lnTo>
                  <a:cubicBezTo>
                    <a:pt x="7073" y="9437"/>
                    <a:pt x="7010" y="9541"/>
                    <a:pt x="6968" y="9625"/>
                  </a:cubicBezTo>
                  <a:lnTo>
                    <a:pt x="7010" y="9709"/>
                  </a:lnTo>
                  <a:cubicBezTo>
                    <a:pt x="7365" y="9583"/>
                    <a:pt x="7700" y="9395"/>
                    <a:pt x="7826" y="9290"/>
                  </a:cubicBezTo>
                  <a:cubicBezTo>
                    <a:pt x="7742" y="9102"/>
                    <a:pt x="7784" y="8997"/>
                    <a:pt x="7847" y="8495"/>
                  </a:cubicBezTo>
                  <a:cubicBezTo>
                    <a:pt x="7889" y="8349"/>
                    <a:pt x="7847" y="8286"/>
                    <a:pt x="7826" y="8244"/>
                  </a:cubicBezTo>
                  <a:cubicBezTo>
                    <a:pt x="7596" y="7868"/>
                    <a:pt x="7784" y="7575"/>
                    <a:pt x="7951" y="7365"/>
                  </a:cubicBezTo>
                  <a:cubicBezTo>
                    <a:pt x="8140" y="7156"/>
                    <a:pt x="8244" y="7114"/>
                    <a:pt x="8328" y="7052"/>
                  </a:cubicBezTo>
                  <a:cubicBezTo>
                    <a:pt x="8349" y="7031"/>
                    <a:pt x="8412" y="6968"/>
                    <a:pt x="8579" y="6633"/>
                  </a:cubicBezTo>
                  <a:cubicBezTo>
                    <a:pt x="8830" y="6215"/>
                    <a:pt x="9081" y="6068"/>
                    <a:pt x="9270" y="5964"/>
                  </a:cubicBezTo>
                  <a:lnTo>
                    <a:pt x="9290" y="5943"/>
                  </a:lnTo>
                  <a:cubicBezTo>
                    <a:pt x="9270" y="5880"/>
                    <a:pt x="9249" y="5796"/>
                    <a:pt x="9165" y="5692"/>
                  </a:cubicBezTo>
                  <a:cubicBezTo>
                    <a:pt x="8935" y="5273"/>
                    <a:pt x="8872" y="5148"/>
                    <a:pt x="8851" y="5043"/>
                  </a:cubicBezTo>
                  <a:cubicBezTo>
                    <a:pt x="8830" y="4959"/>
                    <a:pt x="8558" y="4583"/>
                    <a:pt x="8454" y="4415"/>
                  </a:cubicBezTo>
                  <a:cubicBezTo>
                    <a:pt x="8119" y="3913"/>
                    <a:pt x="7951" y="3767"/>
                    <a:pt x="7826" y="3641"/>
                  </a:cubicBezTo>
                  <a:cubicBezTo>
                    <a:pt x="7575" y="3515"/>
                    <a:pt x="7407" y="3348"/>
                    <a:pt x="7073" y="2804"/>
                  </a:cubicBezTo>
                  <a:cubicBezTo>
                    <a:pt x="6863" y="2469"/>
                    <a:pt x="6717" y="2218"/>
                    <a:pt x="6570" y="2051"/>
                  </a:cubicBezTo>
                  <a:cubicBezTo>
                    <a:pt x="6319" y="1674"/>
                    <a:pt x="6194" y="1465"/>
                    <a:pt x="6152" y="1109"/>
                  </a:cubicBezTo>
                  <a:cubicBezTo>
                    <a:pt x="6152" y="1109"/>
                    <a:pt x="6131" y="1005"/>
                    <a:pt x="5943" y="733"/>
                  </a:cubicBezTo>
                  <a:cubicBezTo>
                    <a:pt x="5901" y="649"/>
                    <a:pt x="5817" y="544"/>
                    <a:pt x="5733" y="440"/>
                  </a:cubicBezTo>
                  <a:cubicBezTo>
                    <a:pt x="5713" y="440"/>
                    <a:pt x="5692" y="482"/>
                    <a:pt x="5671" y="482"/>
                  </a:cubicBezTo>
                  <a:cubicBezTo>
                    <a:pt x="5629" y="482"/>
                    <a:pt x="5629" y="502"/>
                    <a:pt x="5608" y="502"/>
                  </a:cubicBezTo>
                  <a:cubicBezTo>
                    <a:pt x="5566" y="523"/>
                    <a:pt x="5482" y="544"/>
                    <a:pt x="5420" y="586"/>
                  </a:cubicBezTo>
                  <a:cubicBezTo>
                    <a:pt x="5210" y="649"/>
                    <a:pt x="5106" y="733"/>
                    <a:pt x="5001" y="816"/>
                  </a:cubicBezTo>
                  <a:cubicBezTo>
                    <a:pt x="4855" y="921"/>
                    <a:pt x="4666" y="1046"/>
                    <a:pt x="4332" y="1046"/>
                  </a:cubicBezTo>
                  <a:cubicBezTo>
                    <a:pt x="4101" y="1046"/>
                    <a:pt x="3808" y="1005"/>
                    <a:pt x="3348" y="858"/>
                  </a:cubicBezTo>
                  <a:cubicBezTo>
                    <a:pt x="2741" y="691"/>
                    <a:pt x="2407" y="398"/>
                    <a:pt x="2218" y="189"/>
                  </a:cubicBezTo>
                  <a:cubicBezTo>
                    <a:pt x="2051" y="63"/>
                    <a:pt x="2009" y="0"/>
                    <a:pt x="19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4181400" y="2368350"/>
              <a:ext cx="478125" cy="323825"/>
            </a:xfrm>
            <a:custGeom>
              <a:rect b="b" l="l" r="r" t="t"/>
              <a:pathLst>
                <a:path extrusionOk="0" h="12953" w="19125">
                  <a:moveTo>
                    <a:pt x="15631" y="0"/>
                  </a:moveTo>
                  <a:cubicBezTo>
                    <a:pt x="15589" y="0"/>
                    <a:pt x="15568" y="0"/>
                    <a:pt x="15526" y="42"/>
                  </a:cubicBezTo>
                  <a:cubicBezTo>
                    <a:pt x="15421" y="84"/>
                    <a:pt x="15275" y="252"/>
                    <a:pt x="15003" y="524"/>
                  </a:cubicBezTo>
                  <a:cubicBezTo>
                    <a:pt x="14710" y="837"/>
                    <a:pt x="14312" y="1298"/>
                    <a:pt x="13685" y="1863"/>
                  </a:cubicBezTo>
                  <a:cubicBezTo>
                    <a:pt x="13601" y="1946"/>
                    <a:pt x="13496" y="2030"/>
                    <a:pt x="13392" y="2135"/>
                  </a:cubicBezTo>
                  <a:cubicBezTo>
                    <a:pt x="13329" y="2197"/>
                    <a:pt x="13245" y="2260"/>
                    <a:pt x="13162" y="2344"/>
                  </a:cubicBezTo>
                  <a:cubicBezTo>
                    <a:pt x="12639" y="2783"/>
                    <a:pt x="12220" y="2993"/>
                    <a:pt x="11885" y="2993"/>
                  </a:cubicBezTo>
                  <a:cubicBezTo>
                    <a:pt x="11446" y="2993"/>
                    <a:pt x="11174" y="2679"/>
                    <a:pt x="10923" y="2386"/>
                  </a:cubicBezTo>
                  <a:cubicBezTo>
                    <a:pt x="10672" y="2135"/>
                    <a:pt x="10442" y="1863"/>
                    <a:pt x="10065" y="1737"/>
                  </a:cubicBezTo>
                  <a:cubicBezTo>
                    <a:pt x="10023" y="1716"/>
                    <a:pt x="9960" y="1716"/>
                    <a:pt x="9898" y="1674"/>
                  </a:cubicBezTo>
                  <a:cubicBezTo>
                    <a:pt x="9605" y="1612"/>
                    <a:pt x="9395" y="1570"/>
                    <a:pt x="9270" y="1570"/>
                  </a:cubicBezTo>
                  <a:cubicBezTo>
                    <a:pt x="9102" y="1570"/>
                    <a:pt x="9082" y="1612"/>
                    <a:pt x="8977" y="1737"/>
                  </a:cubicBezTo>
                  <a:cubicBezTo>
                    <a:pt x="8789" y="1946"/>
                    <a:pt x="8496" y="2260"/>
                    <a:pt x="7701" y="2511"/>
                  </a:cubicBezTo>
                  <a:cubicBezTo>
                    <a:pt x="5985" y="3076"/>
                    <a:pt x="5420" y="3097"/>
                    <a:pt x="3641" y="3139"/>
                  </a:cubicBezTo>
                  <a:lnTo>
                    <a:pt x="3474" y="3139"/>
                  </a:lnTo>
                  <a:cubicBezTo>
                    <a:pt x="2281" y="3181"/>
                    <a:pt x="1842" y="3181"/>
                    <a:pt x="1654" y="3181"/>
                  </a:cubicBezTo>
                  <a:lnTo>
                    <a:pt x="1" y="4604"/>
                  </a:lnTo>
                  <a:cubicBezTo>
                    <a:pt x="294" y="5336"/>
                    <a:pt x="524" y="6947"/>
                    <a:pt x="587" y="7512"/>
                  </a:cubicBezTo>
                  <a:cubicBezTo>
                    <a:pt x="607" y="7910"/>
                    <a:pt x="649" y="8202"/>
                    <a:pt x="712" y="8474"/>
                  </a:cubicBezTo>
                  <a:cubicBezTo>
                    <a:pt x="796" y="8935"/>
                    <a:pt x="879" y="9311"/>
                    <a:pt x="838" y="10044"/>
                  </a:cubicBezTo>
                  <a:cubicBezTo>
                    <a:pt x="817" y="10776"/>
                    <a:pt x="691" y="11257"/>
                    <a:pt x="545" y="11676"/>
                  </a:cubicBezTo>
                  <a:cubicBezTo>
                    <a:pt x="482" y="11927"/>
                    <a:pt x="419" y="12136"/>
                    <a:pt x="398" y="12408"/>
                  </a:cubicBezTo>
                  <a:cubicBezTo>
                    <a:pt x="377" y="12617"/>
                    <a:pt x="377" y="12764"/>
                    <a:pt x="398" y="12910"/>
                  </a:cubicBezTo>
                  <a:lnTo>
                    <a:pt x="461" y="12910"/>
                  </a:lnTo>
                  <a:cubicBezTo>
                    <a:pt x="482" y="12910"/>
                    <a:pt x="503" y="12910"/>
                    <a:pt x="524" y="12931"/>
                  </a:cubicBezTo>
                  <a:cubicBezTo>
                    <a:pt x="587" y="12931"/>
                    <a:pt x="607" y="12952"/>
                    <a:pt x="649" y="12952"/>
                  </a:cubicBezTo>
                  <a:lnTo>
                    <a:pt x="921" y="12952"/>
                  </a:lnTo>
                  <a:cubicBezTo>
                    <a:pt x="984" y="12952"/>
                    <a:pt x="1026" y="12931"/>
                    <a:pt x="1068" y="12931"/>
                  </a:cubicBezTo>
                  <a:cubicBezTo>
                    <a:pt x="1152" y="12910"/>
                    <a:pt x="1214" y="12868"/>
                    <a:pt x="1277" y="12868"/>
                  </a:cubicBezTo>
                  <a:cubicBezTo>
                    <a:pt x="1549" y="12806"/>
                    <a:pt x="1779" y="12764"/>
                    <a:pt x="2072" y="12764"/>
                  </a:cubicBezTo>
                  <a:lnTo>
                    <a:pt x="2302" y="12764"/>
                  </a:lnTo>
                  <a:cubicBezTo>
                    <a:pt x="2470" y="12764"/>
                    <a:pt x="2637" y="12806"/>
                    <a:pt x="2825" y="12806"/>
                  </a:cubicBezTo>
                  <a:cubicBezTo>
                    <a:pt x="3097" y="12827"/>
                    <a:pt x="3411" y="12827"/>
                    <a:pt x="3788" y="12848"/>
                  </a:cubicBezTo>
                  <a:cubicBezTo>
                    <a:pt x="3934" y="12848"/>
                    <a:pt x="4060" y="12848"/>
                    <a:pt x="4206" y="12868"/>
                  </a:cubicBezTo>
                  <a:lnTo>
                    <a:pt x="4646" y="12868"/>
                  </a:lnTo>
                  <a:cubicBezTo>
                    <a:pt x="4960" y="12868"/>
                    <a:pt x="5211" y="12910"/>
                    <a:pt x="5399" y="12910"/>
                  </a:cubicBezTo>
                  <a:lnTo>
                    <a:pt x="5859" y="12910"/>
                  </a:lnTo>
                  <a:cubicBezTo>
                    <a:pt x="6089" y="12910"/>
                    <a:pt x="6257" y="12910"/>
                    <a:pt x="6550" y="12868"/>
                  </a:cubicBezTo>
                  <a:lnTo>
                    <a:pt x="6926" y="12868"/>
                  </a:lnTo>
                  <a:cubicBezTo>
                    <a:pt x="7408" y="12848"/>
                    <a:pt x="7450" y="12764"/>
                    <a:pt x="7659" y="12534"/>
                  </a:cubicBezTo>
                  <a:cubicBezTo>
                    <a:pt x="7931" y="12241"/>
                    <a:pt x="8286" y="11822"/>
                    <a:pt x="9416" y="11257"/>
                  </a:cubicBezTo>
                  <a:cubicBezTo>
                    <a:pt x="10253" y="10818"/>
                    <a:pt x="10483" y="10755"/>
                    <a:pt x="10651" y="10755"/>
                  </a:cubicBezTo>
                  <a:cubicBezTo>
                    <a:pt x="10714" y="10755"/>
                    <a:pt x="10735" y="10755"/>
                    <a:pt x="10776" y="10776"/>
                  </a:cubicBezTo>
                  <a:cubicBezTo>
                    <a:pt x="10881" y="10818"/>
                    <a:pt x="10944" y="10923"/>
                    <a:pt x="10965" y="10964"/>
                  </a:cubicBezTo>
                  <a:cubicBezTo>
                    <a:pt x="10986" y="11027"/>
                    <a:pt x="10986" y="11048"/>
                    <a:pt x="11027" y="11090"/>
                  </a:cubicBezTo>
                  <a:lnTo>
                    <a:pt x="11027" y="11236"/>
                  </a:lnTo>
                  <a:cubicBezTo>
                    <a:pt x="11027" y="11278"/>
                    <a:pt x="11027" y="11299"/>
                    <a:pt x="10986" y="11362"/>
                  </a:cubicBezTo>
                  <a:lnTo>
                    <a:pt x="10986" y="11383"/>
                  </a:lnTo>
                  <a:cubicBezTo>
                    <a:pt x="10986" y="11404"/>
                    <a:pt x="10965" y="11467"/>
                    <a:pt x="10965" y="11487"/>
                  </a:cubicBezTo>
                  <a:cubicBezTo>
                    <a:pt x="10986" y="11487"/>
                    <a:pt x="11048" y="11404"/>
                    <a:pt x="11069" y="11383"/>
                  </a:cubicBezTo>
                  <a:cubicBezTo>
                    <a:pt x="11237" y="11174"/>
                    <a:pt x="11488" y="10818"/>
                    <a:pt x="12220" y="10295"/>
                  </a:cubicBezTo>
                  <a:cubicBezTo>
                    <a:pt x="12680" y="9939"/>
                    <a:pt x="12973" y="9814"/>
                    <a:pt x="13204" y="9814"/>
                  </a:cubicBezTo>
                  <a:cubicBezTo>
                    <a:pt x="13476" y="9814"/>
                    <a:pt x="13664" y="10002"/>
                    <a:pt x="13831" y="10148"/>
                  </a:cubicBezTo>
                  <a:cubicBezTo>
                    <a:pt x="13978" y="10295"/>
                    <a:pt x="14145" y="10441"/>
                    <a:pt x="14438" y="10609"/>
                  </a:cubicBezTo>
                  <a:cubicBezTo>
                    <a:pt x="14543" y="10651"/>
                    <a:pt x="14647" y="10671"/>
                    <a:pt x="14773" y="10734"/>
                  </a:cubicBezTo>
                  <a:cubicBezTo>
                    <a:pt x="15170" y="10839"/>
                    <a:pt x="15463" y="10881"/>
                    <a:pt x="15652" y="10881"/>
                  </a:cubicBezTo>
                  <a:cubicBezTo>
                    <a:pt x="15819" y="10881"/>
                    <a:pt x="15903" y="10839"/>
                    <a:pt x="16070" y="10734"/>
                  </a:cubicBezTo>
                  <a:cubicBezTo>
                    <a:pt x="16196" y="10651"/>
                    <a:pt x="16342" y="10546"/>
                    <a:pt x="16593" y="10441"/>
                  </a:cubicBezTo>
                  <a:cubicBezTo>
                    <a:pt x="16719" y="10399"/>
                    <a:pt x="16802" y="10358"/>
                    <a:pt x="16844" y="10337"/>
                  </a:cubicBezTo>
                  <a:cubicBezTo>
                    <a:pt x="16844" y="10190"/>
                    <a:pt x="16865" y="9939"/>
                    <a:pt x="17033" y="9667"/>
                  </a:cubicBezTo>
                  <a:cubicBezTo>
                    <a:pt x="17325" y="9144"/>
                    <a:pt x="17493" y="9081"/>
                    <a:pt x="17869" y="8977"/>
                  </a:cubicBezTo>
                  <a:cubicBezTo>
                    <a:pt x="17995" y="8956"/>
                    <a:pt x="18183" y="8893"/>
                    <a:pt x="18434" y="8788"/>
                  </a:cubicBezTo>
                  <a:cubicBezTo>
                    <a:pt x="18706" y="8684"/>
                    <a:pt x="18811" y="8642"/>
                    <a:pt x="18853" y="8621"/>
                  </a:cubicBezTo>
                  <a:cubicBezTo>
                    <a:pt x="18895" y="8516"/>
                    <a:pt x="18937" y="8370"/>
                    <a:pt x="19062" y="8202"/>
                  </a:cubicBezTo>
                  <a:cubicBezTo>
                    <a:pt x="19125" y="8140"/>
                    <a:pt x="19125" y="8098"/>
                    <a:pt x="19125" y="8098"/>
                  </a:cubicBezTo>
                  <a:cubicBezTo>
                    <a:pt x="19125" y="8035"/>
                    <a:pt x="19062" y="7847"/>
                    <a:pt x="18999" y="7721"/>
                  </a:cubicBezTo>
                  <a:cubicBezTo>
                    <a:pt x="18916" y="7512"/>
                    <a:pt x="18811" y="7261"/>
                    <a:pt x="18706" y="6884"/>
                  </a:cubicBezTo>
                  <a:cubicBezTo>
                    <a:pt x="18644" y="6759"/>
                    <a:pt x="18623" y="6654"/>
                    <a:pt x="18602" y="6591"/>
                  </a:cubicBezTo>
                  <a:lnTo>
                    <a:pt x="18581" y="6591"/>
                  </a:lnTo>
                  <a:cubicBezTo>
                    <a:pt x="18434" y="6675"/>
                    <a:pt x="18288" y="6801"/>
                    <a:pt x="18016" y="6801"/>
                  </a:cubicBezTo>
                  <a:cubicBezTo>
                    <a:pt x="17953" y="6801"/>
                    <a:pt x="17869" y="6801"/>
                    <a:pt x="17807" y="6780"/>
                  </a:cubicBezTo>
                  <a:cubicBezTo>
                    <a:pt x="17053" y="6570"/>
                    <a:pt x="17116" y="5859"/>
                    <a:pt x="17158" y="5441"/>
                  </a:cubicBezTo>
                  <a:cubicBezTo>
                    <a:pt x="17158" y="5315"/>
                    <a:pt x="17200" y="5210"/>
                    <a:pt x="17200" y="5106"/>
                  </a:cubicBezTo>
                  <a:cubicBezTo>
                    <a:pt x="17200" y="4604"/>
                    <a:pt x="17472" y="3829"/>
                    <a:pt x="18079" y="2553"/>
                  </a:cubicBezTo>
                  <a:cubicBezTo>
                    <a:pt x="18162" y="2365"/>
                    <a:pt x="18183" y="2302"/>
                    <a:pt x="17786" y="1946"/>
                  </a:cubicBezTo>
                  <a:cubicBezTo>
                    <a:pt x="17639" y="1779"/>
                    <a:pt x="17451" y="1612"/>
                    <a:pt x="17325" y="1360"/>
                  </a:cubicBezTo>
                  <a:cubicBezTo>
                    <a:pt x="17012" y="796"/>
                    <a:pt x="16509" y="377"/>
                    <a:pt x="15882" y="84"/>
                  </a:cubicBezTo>
                  <a:cubicBezTo>
                    <a:pt x="15777" y="42"/>
                    <a:pt x="15693" y="0"/>
                    <a:pt x="156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4238425" y="2720400"/>
              <a:ext cx="419550" cy="331650"/>
            </a:xfrm>
            <a:custGeom>
              <a:rect b="b" l="l" r="r" t="t"/>
              <a:pathLst>
                <a:path extrusionOk="0" h="13266" w="16782">
                  <a:moveTo>
                    <a:pt x="15421" y="7156"/>
                  </a:moveTo>
                  <a:lnTo>
                    <a:pt x="15421" y="7156"/>
                  </a:lnTo>
                  <a:cubicBezTo>
                    <a:pt x="15405" y="7177"/>
                    <a:pt x="15389" y="7198"/>
                    <a:pt x="15374" y="7217"/>
                  </a:cubicBezTo>
                  <a:lnTo>
                    <a:pt x="15374" y="7217"/>
                  </a:lnTo>
                  <a:cubicBezTo>
                    <a:pt x="15376" y="7218"/>
                    <a:pt x="15378" y="7218"/>
                    <a:pt x="15379" y="7219"/>
                  </a:cubicBezTo>
                  <a:cubicBezTo>
                    <a:pt x="15400" y="7219"/>
                    <a:pt x="15442" y="7219"/>
                    <a:pt x="15421" y="7156"/>
                  </a:cubicBezTo>
                  <a:close/>
                  <a:moveTo>
                    <a:pt x="9688" y="0"/>
                  </a:moveTo>
                  <a:cubicBezTo>
                    <a:pt x="9688" y="0"/>
                    <a:pt x="9646" y="0"/>
                    <a:pt x="9646" y="21"/>
                  </a:cubicBezTo>
                  <a:lnTo>
                    <a:pt x="9625" y="42"/>
                  </a:lnTo>
                  <a:cubicBezTo>
                    <a:pt x="9604" y="84"/>
                    <a:pt x="9562" y="84"/>
                    <a:pt x="9562" y="84"/>
                  </a:cubicBezTo>
                  <a:cubicBezTo>
                    <a:pt x="9562" y="84"/>
                    <a:pt x="9542" y="84"/>
                    <a:pt x="9542" y="105"/>
                  </a:cubicBezTo>
                  <a:cubicBezTo>
                    <a:pt x="9521" y="105"/>
                    <a:pt x="9500" y="105"/>
                    <a:pt x="9500" y="126"/>
                  </a:cubicBezTo>
                  <a:lnTo>
                    <a:pt x="9416" y="126"/>
                  </a:lnTo>
                  <a:cubicBezTo>
                    <a:pt x="9353" y="126"/>
                    <a:pt x="9290" y="126"/>
                    <a:pt x="9207" y="105"/>
                  </a:cubicBezTo>
                  <a:cubicBezTo>
                    <a:pt x="9105" y="92"/>
                    <a:pt x="8988" y="71"/>
                    <a:pt x="8855" y="71"/>
                  </a:cubicBezTo>
                  <a:cubicBezTo>
                    <a:pt x="8770" y="71"/>
                    <a:pt x="8678" y="80"/>
                    <a:pt x="8579" y="105"/>
                  </a:cubicBezTo>
                  <a:cubicBezTo>
                    <a:pt x="8474" y="126"/>
                    <a:pt x="8391" y="126"/>
                    <a:pt x="8349" y="126"/>
                  </a:cubicBezTo>
                  <a:cubicBezTo>
                    <a:pt x="8265" y="314"/>
                    <a:pt x="8140" y="628"/>
                    <a:pt x="7470" y="1255"/>
                  </a:cubicBezTo>
                  <a:cubicBezTo>
                    <a:pt x="7010" y="1716"/>
                    <a:pt x="6842" y="1925"/>
                    <a:pt x="6801" y="1988"/>
                  </a:cubicBezTo>
                  <a:cubicBezTo>
                    <a:pt x="6801" y="2176"/>
                    <a:pt x="6717" y="2302"/>
                    <a:pt x="6591" y="2448"/>
                  </a:cubicBezTo>
                  <a:cubicBezTo>
                    <a:pt x="6466" y="2615"/>
                    <a:pt x="6319" y="2762"/>
                    <a:pt x="6173" y="2762"/>
                  </a:cubicBezTo>
                  <a:cubicBezTo>
                    <a:pt x="6068" y="2762"/>
                    <a:pt x="6005" y="2720"/>
                    <a:pt x="5943" y="2699"/>
                  </a:cubicBezTo>
                  <a:cubicBezTo>
                    <a:pt x="5880" y="2657"/>
                    <a:pt x="5796" y="2615"/>
                    <a:pt x="5671" y="2595"/>
                  </a:cubicBezTo>
                  <a:cubicBezTo>
                    <a:pt x="5629" y="2595"/>
                    <a:pt x="5566" y="2553"/>
                    <a:pt x="5524" y="2553"/>
                  </a:cubicBezTo>
                  <a:cubicBezTo>
                    <a:pt x="5566" y="2741"/>
                    <a:pt x="5587" y="2971"/>
                    <a:pt x="5545" y="3285"/>
                  </a:cubicBezTo>
                  <a:cubicBezTo>
                    <a:pt x="5524" y="3557"/>
                    <a:pt x="5482" y="3766"/>
                    <a:pt x="5461" y="3955"/>
                  </a:cubicBezTo>
                  <a:cubicBezTo>
                    <a:pt x="5420" y="4520"/>
                    <a:pt x="5399" y="4896"/>
                    <a:pt x="5022" y="5419"/>
                  </a:cubicBezTo>
                  <a:cubicBezTo>
                    <a:pt x="5001" y="5440"/>
                    <a:pt x="5001" y="5461"/>
                    <a:pt x="4959" y="5461"/>
                  </a:cubicBezTo>
                  <a:cubicBezTo>
                    <a:pt x="4855" y="5628"/>
                    <a:pt x="4687" y="5775"/>
                    <a:pt x="4478" y="5775"/>
                  </a:cubicBezTo>
                  <a:cubicBezTo>
                    <a:pt x="4269" y="5775"/>
                    <a:pt x="4101" y="5628"/>
                    <a:pt x="3976" y="5461"/>
                  </a:cubicBezTo>
                  <a:cubicBezTo>
                    <a:pt x="3913" y="5377"/>
                    <a:pt x="3871" y="5336"/>
                    <a:pt x="3788" y="5315"/>
                  </a:cubicBezTo>
                  <a:cubicBezTo>
                    <a:pt x="3683" y="5231"/>
                    <a:pt x="3662" y="5231"/>
                    <a:pt x="3662" y="5231"/>
                  </a:cubicBezTo>
                  <a:cubicBezTo>
                    <a:pt x="3641" y="5231"/>
                    <a:pt x="3578" y="5252"/>
                    <a:pt x="3495" y="5252"/>
                  </a:cubicBezTo>
                  <a:cubicBezTo>
                    <a:pt x="3390" y="5273"/>
                    <a:pt x="3244" y="5315"/>
                    <a:pt x="2972" y="5356"/>
                  </a:cubicBezTo>
                  <a:cubicBezTo>
                    <a:pt x="2930" y="5356"/>
                    <a:pt x="2867" y="5377"/>
                    <a:pt x="2846" y="5377"/>
                  </a:cubicBezTo>
                  <a:lnTo>
                    <a:pt x="2846" y="5419"/>
                  </a:lnTo>
                  <a:cubicBezTo>
                    <a:pt x="2846" y="5754"/>
                    <a:pt x="2867" y="6486"/>
                    <a:pt x="2490" y="7951"/>
                  </a:cubicBezTo>
                  <a:cubicBezTo>
                    <a:pt x="2114" y="9332"/>
                    <a:pt x="1988" y="9730"/>
                    <a:pt x="1674" y="9730"/>
                  </a:cubicBezTo>
                  <a:cubicBezTo>
                    <a:pt x="1570" y="9730"/>
                    <a:pt x="1465" y="9646"/>
                    <a:pt x="1402" y="9625"/>
                  </a:cubicBezTo>
                  <a:cubicBezTo>
                    <a:pt x="1381" y="9604"/>
                    <a:pt x="1360" y="9562"/>
                    <a:pt x="1339" y="9562"/>
                  </a:cubicBezTo>
                  <a:cubicBezTo>
                    <a:pt x="1339" y="9562"/>
                    <a:pt x="1256" y="9562"/>
                    <a:pt x="1088" y="9750"/>
                  </a:cubicBezTo>
                  <a:cubicBezTo>
                    <a:pt x="712" y="10190"/>
                    <a:pt x="565" y="10294"/>
                    <a:pt x="419" y="10294"/>
                  </a:cubicBezTo>
                  <a:cubicBezTo>
                    <a:pt x="314" y="10294"/>
                    <a:pt x="231" y="10253"/>
                    <a:pt x="210" y="10190"/>
                  </a:cubicBezTo>
                  <a:cubicBezTo>
                    <a:pt x="189" y="10190"/>
                    <a:pt x="189" y="10190"/>
                    <a:pt x="126" y="10232"/>
                  </a:cubicBezTo>
                  <a:cubicBezTo>
                    <a:pt x="168" y="10294"/>
                    <a:pt x="210" y="10399"/>
                    <a:pt x="272" y="10546"/>
                  </a:cubicBezTo>
                  <a:cubicBezTo>
                    <a:pt x="461" y="11069"/>
                    <a:pt x="398" y="11550"/>
                    <a:pt x="293" y="11822"/>
                  </a:cubicBezTo>
                  <a:cubicBezTo>
                    <a:pt x="272" y="12010"/>
                    <a:pt x="189" y="12240"/>
                    <a:pt x="0" y="12387"/>
                  </a:cubicBezTo>
                  <a:cubicBezTo>
                    <a:pt x="21" y="12471"/>
                    <a:pt x="84" y="12554"/>
                    <a:pt x="126" y="12596"/>
                  </a:cubicBezTo>
                  <a:lnTo>
                    <a:pt x="189" y="12659"/>
                  </a:lnTo>
                  <a:lnTo>
                    <a:pt x="314" y="13266"/>
                  </a:lnTo>
                  <a:cubicBezTo>
                    <a:pt x="712" y="13224"/>
                    <a:pt x="816" y="13224"/>
                    <a:pt x="921" y="13224"/>
                  </a:cubicBezTo>
                  <a:lnTo>
                    <a:pt x="1026" y="13224"/>
                  </a:lnTo>
                  <a:cubicBezTo>
                    <a:pt x="1172" y="13224"/>
                    <a:pt x="1402" y="13203"/>
                    <a:pt x="2072" y="13098"/>
                  </a:cubicBezTo>
                  <a:cubicBezTo>
                    <a:pt x="2281" y="13077"/>
                    <a:pt x="2448" y="13056"/>
                    <a:pt x="2637" y="13015"/>
                  </a:cubicBezTo>
                  <a:cubicBezTo>
                    <a:pt x="3829" y="12847"/>
                    <a:pt x="4666" y="12701"/>
                    <a:pt x="5357" y="12219"/>
                  </a:cubicBezTo>
                  <a:cubicBezTo>
                    <a:pt x="5671" y="12010"/>
                    <a:pt x="5754" y="11843"/>
                    <a:pt x="5838" y="11696"/>
                  </a:cubicBezTo>
                  <a:cubicBezTo>
                    <a:pt x="6047" y="11341"/>
                    <a:pt x="6194" y="11215"/>
                    <a:pt x="6842" y="11215"/>
                  </a:cubicBezTo>
                  <a:cubicBezTo>
                    <a:pt x="7303" y="11215"/>
                    <a:pt x="7428" y="11278"/>
                    <a:pt x="7554" y="11320"/>
                  </a:cubicBezTo>
                  <a:lnTo>
                    <a:pt x="7617" y="11320"/>
                  </a:lnTo>
                  <a:cubicBezTo>
                    <a:pt x="7721" y="11320"/>
                    <a:pt x="7951" y="11299"/>
                    <a:pt x="8370" y="11215"/>
                  </a:cubicBezTo>
                  <a:cubicBezTo>
                    <a:pt x="8977" y="11110"/>
                    <a:pt x="9060" y="11090"/>
                    <a:pt x="9102" y="11027"/>
                  </a:cubicBezTo>
                  <a:cubicBezTo>
                    <a:pt x="9228" y="10985"/>
                    <a:pt x="9332" y="10922"/>
                    <a:pt x="10504" y="10755"/>
                  </a:cubicBezTo>
                  <a:cubicBezTo>
                    <a:pt x="11341" y="10608"/>
                    <a:pt x="11634" y="10483"/>
                    <a:pt x="11822" y="10399"/>
                  </a:cubicBezTo>
                  <a:cubicBezTo>
                    <a:pt x="11948" y="10357"/>
                    <a:pt x="12052" y="10274"/>
                    <a:pt x="12262" y="10274"/>
                  </a:cubicBezTo>
                  <a:cubicBezTo>
                    <a:pt x="12450" y="10274"/>
                    <a:pt x="12722" y="10336"/>
                    <a:pt x="13266" y="10462"/>
                  </a:cubicBezTo>
                  <a:cubicBezTo>
                    <a:pt x="13998" y="10650"/>
                    <a:pt x="14438" y="10692"/>
                    <a:pt x="14752" y="10755"/>
                  </a:cubicBezTo>
                  <a:cubicBezTo>
                    <a:pt x="15044" y="10797"/>
                    <a:pt x="15275" y="10818"/>
                    <a:pt x="15400" y="10985"/>
                  </a:cubicBezTo>
                  <a:cubicBezTo>
                    <a:pt x="15463" y="10964"/>
                    <a:pt x="15484" y="10922"/>
                    <a:pt x="15526" y="10901"/>
                  </a:cubicBezTo>
                  <a:cubicBezTo>
                    <a:pt x="15834" y="10709"/>
                    <a:pt x="16177" y="10499"/>
                    <a:pt x="16474" y="10499"/>
                  </a:cubicBezTo>
                  <a:cubicBezTo>
                    <a:pt x="16500" y="10499"/>
                    <a:pt x="16526" y="10500"/>
                    <a:pt x="16551" y="10504"/>
                  </a:cubicBezTo>
                  <a:cubicBezTo>
                    <a:pt x="16635" y="10546"/>
                    <a:pt x="16718" y="10546"/>
                    <a:pt x="16781" y="10587"/>
                  </a:cubicBezTo>
                  <a:cubicBezTo>
                    <a:pt x="16760" y="10190"/>
                    <a:pt x="16718" y="9750"/>
                    <a:pt x="16572" y="9458"/>
                  </a:cubicBezTo>
                  <a:cubicBezTo>
                    <a:pt x="16530" y="9332"/>
                    <a:pt x="16509" y="9290"/>
                    <a:pt x="16488" y="9248"/>
                  </a:cubicBezTo>
                  <a:lnTo>
                    <a:pt x="16446" y="9248"/>
                  </a:lnTo>
                  <a:cubicBezTo>
                    <a:pt x="16384" y="9248"/>
                    <a:pt x="16258" y="9227"/>
                    <a:pt x="16091" y="9144"/>
                  </a:cubicBezTo>
                  <a:cubicBezTo>
                    <a:pt x="16091" y="9206"/>
                    <a:pt x="16049" y="9248"/>
                    <a:pt x="16028" y="9290"/>
                  </a:cubicBezTo>
                  <a:cubicBezTo>
                    <a:pt x="15923" y="9520"/>
                    <a:pt x="15777" y="9625"/>
                    <a:pt x="15568" y="9625"/>
                  </a:cubicBezTo>
                  <a:cubicBezTo>
                    <a:pt x="15463" y="9625"/>
                    <a:pt x="15358" y="9604"/>
                    <a:pt x="15254" y="9562"/>
                  </a:cubicBezTo>
                  <a:cubicBezTo>
                    <a:pt x="15086" y="9520"/>
                    <a:pt x="14877" y="9458"/>
                    <a:pt x="14584" y="9458"/>
                  </a:cubicBezTo>
                  <a:cubicBezTo>
                    <a:pt x="14270" y="9458"/>
                    <a:pt x="14061" y="9437"/>
                    <a:pt x="13956" y="9248"/>
                  </a:cubicBezTo>
                  <a:cubicBezTo>
                    <a:pt x="13873" y="9102"/>
                    <a:pt x="13894" y="8913"/>
                    <a:pt x="13915" y="8830"/>
                  </a:cubicBezTo>
                  <a:lnTo>
                    <a:pt x="13915" y="8788"/>
                  </a:lnTo>
                  <a:lnTo>
                    <a:pt x="13894" y="8767"/>
                  </a:lnTo>
                  <a:cubicBezTo>
                    <a:pt x="13705" y="8495"/>
                    <a:pt x="13643" y="8453"/>
                    <a:pt x="13475" y="8369"/>
                  </a:cubicBezTo>
                  <a:cubicBezTo>
                    <a:pt x="13412" y="8349"/>
                    <a:pt x="13391" y="8307"/>
                    <a:pt x="13329" y="8286"/>
                  </a:cubicBezTo>
                  <a:cubicBezTo>
                    <a:pt x="13266" y="8244"/>
                    <a:pt x="13015" y="8202"/>
                    <a:pt x="12868" y="8202"/>
                  </a:cubicBezTo>
                  <a:cubicBezTo>
                    <a:pt x="12575" y="8181"/>
                    <a:pt x="12345" y="8181"/>
                    <a:pt x="12178" y="8035"/>
                  </a:cubicBezTo>
                  <a:cubicBezTo>
                    <a:pt x="12073" y="7951"/>
                    <a:pt x="12031" y="7825"/>
                    <a:pt x="12031" y="7658"/>
                  </a:cubicBezTo>
                  <a:cubicBezTo>
                    <a:pt x="12031" y="7365"/>
                    <a:pt x="12262" y="7156"/>
                    <a:pt x="12492" y="6947"/>
                  </a:cubicBezTo>
                  <a:cubicBezTo>
                    <a:pt x="12555" y="6905"/>
                    <a:pt x="12638" y="6842"/>
                    <a:pt x="12659" y="6821"/>
                  </a:cubicBezTo>
                  <a:cubicBezTo>
                    <a:pt x="12701" y="6737"/>
                    <a:pt x="12806" y="6675"/>
                    <a:pt x="12973" y="6675"/>
                  </a:cubicBezTo>
                  <a:cubicBezTo>
                    <a:pt x="13119" y="6675"/>
                    <a:pt x="13308" y="6737"/>
                    <a:pt x="13538" y="6884"/>
                  </a:cubicBezTo>
                  <a:cubicBezTo>
                    <a:pt x="13684" y="6947"/>
                    <a:pt x="13873" y="7030"/>
                    <a:pt x="14019" y="7093"/>
                  </a:cubicBezTo>
                  <a:cubicBezTo>
                    <a:pt x="14333" y="7198"/>
                    <a:pt x="14563" y="7470"/>
                    <a:pt x="14772" y="7721"/>
                  </a:cubicBezTo>
                  <a:lnTo>
                    <a:pt x="14877" y="7825"/>
                  </a:lnTo>
                  <a:cubicBezTo>
                    <a:pt x="14961" y="7742"/>
                    <a:pt x="15044" y="7637"/>
                    <a:pt x="15107" y="7533"/>
                  </a:cubicBezTo>
                  <a:cubicBezTo>
                    <a:pt x="15180" y="7441"/>
                    <a:pt x="15269" y="7350"/>
                    <a:pt x="15374" y="7217"/>
                  </a:cubicBezTo>
                  <a:lnTo>
                    <a:pt x="15374" y="7217"/>
                  </a:lnTo>
                  <a:cubicBezTo>
                    <a:pt x="15187" y="7155"/>
                    <a:pt x="14959" y="7092"/>
                    <a:pt x="14731" y="6947"/>
                  </a:cubicBezTo>
                  <a:cubicBezTo>
                    <a:pt x="14459" y="6800"/>
                    <a:pt x="14312" y="6696"/>
                    <a:pt x="14291" y="6465"/>
                  </a:cubicBezTo>
                  <a:lnTo>
                    <a:pt x="14291" y="6319"/>
                  </a:lnTo>
                  <a:cubicBezTo>
                    <a:pt x="14208" y="6214"/>
                    <a:pt x="14124" y="6089"/>
                    <a:pt x="14124" y="5942"/>
                  </a:cubicBezTo>
                  <a:cubicBezTo>
                    <a:pt x="14124" y="5733"/>
                    <a:pt x="14208" y="5587"/>
                    <a:pt x="14291" y="5524"/>
                  </a:cubicBezTo>
                  <a:cubicBezTo>
                    <a:pt x="14312" y="5461"/>
                    <a:pt x="14354" y="5419"/>
                    <a:pt x="14396" y="5356"/>
                  </a:cubicBezTo>
                  <a:cubicBezTo>
                    <a:pt x="14417" y="5252"/>
                    <a:pt x="14438" y="5231"/>
                    <a:pt x="14438" y="5210"/>
                  </a:cubicBezTo>
                  <a:cubicBezTo>
                    <a:pt x="14438" y="5168"/>
                    <a:pt x="14459" y="5105"/>
                    <a:pt x="14521" y="4917"/>
                  </a:cubicBezTo>
                  <a:cubicBezTo>
                    <a:pt x="14417" y="4854"/>
                    <a:pt x="14249" y="4750"/>
                    <a:pt x="14124" y="4540"/>
                  </a:cubicBezTo>
                  <a:lnTo>
                    <a:pt x="14061" y="4499"/>
                  </a:lnTo>
                  <a:cubicBezTo>
                    <a:pt x="13987" y="4528"/>
                    <a:pt x="13903" y="4558"/>
                    <a:pt x="13793" y="4558"/>
                  </a:cubicBezTo>
                  <a:cubicBezTo>
                    <a:pt x="13748" y="4558"/>
                    <a:pt x="13698" y="4553"/>
                    <a:pt x="13643" y="4540"/>
                  </a:cubicBezTo>
                  <a:cubicBezTo>
                    <a:pt x="13266" y="4499"/>
                    <a:pt x="13099" y="4394"/>
                    <a:pt x="12910" y="4227"/>
                  </a:cubicBezTo>
                  <a:cubicBezTo>
                    <a:pt x="12827" y="4164"/>
                    <a:pt x="12722" y="4059"/>
                    <a:pt x="12471" y="3934"/>
                  </a:cubicBezTo>
                  <a:cubicBezTo>
                    <a:pt x="12324" y="3871"/>
                    <a:pt x="12178" y="3808"/>
                    <a:pt x="12115" y="3766"/>
                  </a:cubicBezTo>
                  <a:cubicBezTo>
                    <a:pt x="11864" y="3662"/>
                    <a:pt x="11843" y="3641"/>
                    <a:pt x="11341" y="3557"/>
                  </a:cubicBezTo>
                  <a:lnTo>
                    <a:pt x="11153" y="3515"/>
                  </a:lnTo>
                  <a:cubicBezTo>
                    <a:pt x="10902" y="3494"/>
                    <a:pt x="10734" y="3473"/>
                    <a:pt x="10671" y="3243"/>
                  </a:cubicBezTo>
                  <a:lnTo>
                    <a:pt x="10588" y="3159"/>
                  </a:lnTo>
                  <a:cubicBezTo>
                    <a:pt x="10358" y="2950"/>
                    <a:pt x="10337" y="2720"/>
                    <a:pt x="10358" y="2574"/>
                  </a:cubicBezTo>
                  <a:cubicBezTo>
                    <a:pt x="10378" y="2323"/>
                    <a:pt x="10567" y="2134"/>
                    <a:pt x="10734" y="2030"/>
                  </a:cubicBezTo>
                  <a:cubicBezTo>
                    <a:pt x="10755" y="2009"/>
                    <a:pt x="10776" y="2009"/>
                    <a:pt x="10797" y="1988"/>
                  </a:cubicBezTo>
                  <a:cubicBezTo>
                    <a:pt x="10839" y="1820"/>
                    <a:pt x="10902" y="1590"/>
                    <a:pt x="11048" y="1360"/>
                  </a:cubicBezTo>
                  <a:cubicBezTo>
                    <a:pt x="11153" y="1151"/>
                    <a:pt x="11153" y="1004"/>
                    <a:pt x="11006" y="377"/>
                  </a:cubicBezTo>
                  <a:cubicBezTo>
                    <a:pt x="11006" y="335"/>
                    <a:pt x="10985" y="314"/>
                    <a:pt x="10985" y="314"/>
                  </a:cubicBezTo>
                  <a:cubicBezTo>
                    <a:pt x="10923" y="314"/>
                    <a:pt x="10902" y="314"/>
                    <a:pt x="10860" y="335"/>
                  </a:cubicBezTo>
                  <a:cubicBezTo>
                    <a:pt x="10766" y="345"/>
                    <a:pt x="10666" y="356"/>
                    <a:pt x="10564" y="356"/>
                  </a:cubicBezTo>
                  <a:cubicBezTo>
                    <a:pt x="10462" y="356"/>
                    <a:pt x="10358" y="345"/>
                    <a:pt x="10253" y="314"/>
                  </a:cubicBezTo>
                  <a:cubicBezTo>
                    <a:pt x="10044" y="230"/>
                    <a:pt x="9834" y="126"/>
                    <a:pt x="96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1"/>
            <p:cNvSpPr/>
            <p:nvPr/>
          </p:nvSpPr>
          <p:spPr>
            <a:xfrm>
              <a:off x="4077300" y="2656050"/>
              <a:ext cx="391825" cy="342125"/>
            </a:xfrm>
            <a:custGeom>
              <a:rect b="b" l="l" r="r" t="t"/>
              <a:pathLst>
                <a:path extrusionOk="0" h="13685" w="15673">
                  <a:moveTo>
                    <a:pt x="14585" y="0"/>
                  </a:moveTo>
                  <a:lnTo>
                    <a:pt x="14585" y="0"/>
                  </a:lnTo>
                  <a:cubicBezTo>
                    <a:pt x="14417" y="63"/>
                    <a:pt x="14187" y="189"/>
                    <a:pt x="13831" y="377"/>
                  </a:cubicBezTo>
                  <a:cubicBezTo>
                    <a:pt x="12785" y="921"/>
                    <a:pt x="12430" y="1298"/>
                    <a:pt x="12199" y="1549"/>
                  </a:cubicBezTo>
                  <a:cubicBezTo>
                    <a:pt x="11906" y="1863"/>
                    <a:pt x="11760" y="2030"/>
                    <a:pt x="11132" y="2051"/>
                  </a:cubicBezTo>
                  <a:lnTo>
                    <a:pt x="10860" y="2051"/>
                  </a:lnTo>
                  <a:cubicBezTo>
                    <a:pt x="10473" y="2072"/>
                    <a:pt x="10280" y="2082"/>
                    <a:pt x="10018" y="2082"/>
                  </a:cubicBezTo>
                  <a:cubicBezTo>
                    <a:pt x="9757" y="2082"/>
                    <a:pt x="9427" y="2072"/>
                    <a:pt x="8768" y="2051"/>
                  </a:cubicBezTo>
                  <a:lnTo>
                    <a:pt x="8349" y="2051"/>
                  </a:lnTo>
                  <a:cubicBezTo>
                    <a:pt x="7764" y="2030"/>
                    <a:pt x="7303" y="1988"/>
                    <a:pt x="6948" y="1967"/>
                  </a:cubicBezTo>
                  <a:cubicBezTo>
                    <a:pt x="6685" y="1953"/>
                    <a:pt x="6474" y="1943"/>
                    <a:pt x="6287" y="1943"/>
                  </a:cubicBezTo>
                  <a:cubicBezTo>
                    <a:pt x="5938" y="1943"/>
                    <a:pt x="5677" y="1976"/>
                    <a:pt x="5336" y="2072"/>
                  </a:cubicBezTo>
                  <a:cubicBezTo>
                    <a:pt x="5218" y="2101"/>
                    <a:pt x="5079" y="2131"/>
                    <a:pt x="4933" y="2131"/>
                  </a:cubicBezTo>
                  <a:cubicBezTo>
                    <a:pt x="4873" y="2131"/>
                    <a:pt x="4812" y="2126"/>
                    <a:pt x="4751" y="2114"/>
                  </a:cubicBezTo>
                  <a:lnTo>
                    <a:pt x="4751" y="2218"/>
                  </a:lnTo>
                  <a:cubicBezTo>
                    <a:pt x="4771" y="2616"/>
                    <a:pt x="4479" y="2804"/>
                    <a:pt x="4248" y="2930"/>
                  </a:cubicBezTo>
                  <a:cubicBezTo>
                    <a:pt x="4144" y="2993"/>
                    <a:pt x="4039" y="3034"/>
                    <a:pt x="3935" y="3118"/>
                  </a:cubicBezTo>
                  <a:cubicBezTo>
                    <a:pt x="3621" y="3348"/>
                    <a:pt x="3286" y="3725"/>
                    <a:pt x="3139" y="4499"/>
                  </a:cubicBezTo>
                  <a:lnTo>
                    <a:pt x="3119" y="4708"/>
                  </a:lnTo>
                  <a:lnTo>
                    <a:pt x="2972" y="4771"/>
                  </a:lnTo>
                  <a:cubicBezTo>
                    <a:pt x="2658" y="4876"/>
                    <a:pt x="1758" y="5252"/>
                    <a:pt x="1445" y="5817"/>
                  </a:cubicBezTo>
                  <a:cubicBezTo>
                    <a:pt x="1110" y="6361"/>
                    <a:pt x="1235" y="7177"/>
                    <a:pt x="1340" y="7700"/>
                  </a:cubicBezTo>
                  <a:lnTo>
                    <a:pt x="1382" y="7847"/>
                  </a:lnTo>
                  <a:cubicBezTo>
                    <a:pt x="1486" y="8474"/>
                    <a:pt x="796" y="9081"/>
                    <a:pt x="1" y="9416"/>
                  </a:cubicBezTo>
                  <a:cubicBezTo>
                    <a:pt x="1" y="9437"/>
                    <a:pt x="43" y="9437"/>
                    <a:pt x="43" y="9479"/>
                  </a:cubicBezTo>
                  <a:cubicBezTo>
                    <a:pt x="43" y="9500"/>
                    <a:pt x="64" y="9521"/>
                    <a:pt x="64" y="9542"/>
                  </a:cubicBezTo>
                  <a:cubicBezTo>
                    <a:pt x="64" y="9583"/>
                    <a:pt x="85" y="9625"/>
                    <a:pt x="85" y="9646"/>
                  </a:cubicBezTo>
                  <a:cubicBezTo>
                    <a:pt x="85" y="9688"/>
                    <a:pt x="126" y="9709"/>
                    <a:pt x="126" y="9730"/>
                  </a:cubicBezTo>
                  <a:cubicBezTo>
                    <a:pt x="126" y="9751"/>
                    <a:pt x="147" y="9814"/>
                    <a:pt x="147" y="9835"/>
                  </a:cubicBezTo>
                  <a:lnTo>
                    <a:pt x="147" y="9897"/>
                  </a:lnTo>
                  <a:lnTo>
                    <a:pt x="147" y="10044"/>
                  </a:lnTo>
                  <a:cubicBezTo>
                    <a:pt x="168" y="10044"/>
                    <a:pt x="231" y="10065"/>
                    <a:pt x="252" y="10065"/>
                  </a:cubicBezTo>
                  <a:cubicBezTo>
                    <a:pt x="391" y="10111"/>
                    <a:pt x="530" y="10125"/>
                    <a:pt x="651" y="10125"/>
                  </a:cubicBezTo>
                  <a:cubicBezTo>
                    <a:pt x="749" y="10125"/>
                    <a:pt x="835" y="10116"/>
                    <a:pt x="901" y="10107"/>
                  </a:cubicBezTo>
                  <a:cubicBezTo>
                    <a:pt x="984" y="10065"/>
                    <a:pt x="1026" y="10065"/>
                    <a:pt x="1089" y="10065"/>
                  </a:cubicBezTo>
                  <a:cubicBezTo>
                    <a:pt x="1424" y="10065"/>
                    <a:pt x="1528" y="10441"/>
                    <a:pt x="1612" y="10671"/>
                  </a:cubicBezTo>
                  <a:cubicBezTo>
                    <a:pt x="1696" y="10881"/>
                    <a:pt x="1717" y="10902"/>
                    <a:pt x="1738" y="10943"/>
                  </a:cubicBezTo>
                  <a:cubicBezTo>
                    <a:pt x="2030" y="11111"/>
                    <a:pt x="1947" y="11425"/>
                    <a:pt x="1842" y="11843"/>
                  </a:cubicBezTo>
                  <a:cubicBezTo>
                    <a:pt x="1758" y="12220"/>
                    <a:pt x="1758" y="12304"/>
                    <a:pt x="1758" y="12304"/>
                  </a:cubicBezTo>
                  <a:cubicBezTo>
                    <a:pt x="1758" y="12304"/>
                    <a:pt x="1758" y="12324"/>
                    <a:pt x="1800" y="12324"/>
                  </a:cubicBezTo>
                  <a:lnTo>
                    <a:pt x="1821" y="12345"/>
                  </a:lnTo>
                  <a:cubicBezTo>
                    <a:pt x="1821" y="12345"/>
                    <a:pt x="2135" y="12827"/>
                    <a:pt x="2491" y="12973"/>
                  </a:cubicBezTo>
                  <a:cubicBezTo>
                    <a:pt x="2679" y="13057"/>
                    <a:pt x="2888" y="13203"/>
                    <a:pt x="3056" y="13350"/>
                  </a:cubicBezTo>
                  <a:cubicBezTo>
                    <a:pt x="3265" y="13517"/>
                    <a:pt x="3495" y="13684"/>
                    <a:pt x="3683" y="13684"/>
                  </a:cubicBezTo>
                  <a:cubicBezTo>
                    <a:pt x="3704" y="13684"/>
                    <a:pt x="3725" y="13684"/>
                    <a:pt x="3746" y="13664"/>
                  </a:cubicBezTo>
                  <a:lnTo>
                    <a:pt x="3788" y="13664"/>
                  </a:lnTo>
                  <a:cubicBezTo>
                    <a:pt x="3851" y="13412"/>
                    <a:pt x="4060" y="13245"/>
                    <a:pt x="4646" y="12973"/>
                  </a:cubicBezTo>
                  <a:cubicBezTo>
                    <a:pt x="5253" y="12680"/>
                    <a:pt x="5462" y="12617"/>
                    <a:pt x="5629" y="12534"/>
                  </a:cubicBezTo>
                  <a:cubicBezTo>
                    <a:pt x="5776" y="12471"/>
                    <a:pt x="5880" y="12450"/>
                    <a:pt x="6111" y="12324"/>
                  </a:cubicBezTo>
                  <a:lnTo>
                    <a:pt x="6257" y="12241"/>
                  </a:lnTo>
                  <a:cubicBezTo>
                    <a:pt x="6447" y="12152"/>
                    <a:pt x="6591" y="12117"/>
                    <a:pt x="6702" y="12117"/>
                  </a:cubicBezTo>
                  <a:cubicBezTo>
                    <a:pt x="6776" y="12117"/>
                    <a:pt x="6835" y="12132"/>
                    <a:pt x="6885" y="12157"/>
                  </a:cubicBezTo>
                  <a:cubicBezTo>
                    <a:pt x="6948" y="12115"/>
                    <a:pt x="7052" y="12011"/>
                    <a:pt x="7178" y="11843"/>
                  </a:cubicBezTo>
                  <a:lnTo>
                    <a:pt x="7345" y="11697"/>
                  </a:lnTo>
                  <a:cubicBezTo>
                    <a:pt x="7492" y="11571"/>
                    <a:pt x="7617" y="11487"/>
                    <a:pt x="7784" y="11487"/>
                  </a:cubicBezTo>
                  <a:cubicBezTo>
                    <a:pt x="7889" y="11487"/>
                    <a:pt x="7994" y="11529"/>
                    <a:pt x="8077" y="11571"/>
                  </a:cubicBezTo>
                  <a:cubicBezTo>
                    <a:pt x="8119" y="11404"/>
                    <a:pt x="8245" y="11048"/>
                    <a:pt x="8433" y="10337"/>
                  </a:cubicBezTo>
                  <a:cubicBezTo>
                    <a:pt x="8768" y="8977"/>
                    <a:pt x="8768" y="8328"/>
                    <a:pt x="8768" y="8014"/>
                  </a:cubicBezTo>
                  <a:cubicBezTo>
                    <a:pt x="8768" y="7386"/>
                    <a:pt x="8977" y="7324"/>
                    <a:pt x="9396" y="7282"/>
                  </a:cubicBezTo>
                  <a:cubicBezTo>
                    <a:pt x="9647" y="7240"/>
                    <a:pt x="9793" y="7198"/>
                    <a:pt x="9898" y="7177"/>
                  </a:cubicBezTo>
                  <a:cubicBezTo>
                    <a:pt x="10002" y="7149"/>
                    <a:pt x="10086" y="7135"/>
                    <a:pt x="10160" y="7135"/>
                  </a:cubicBezTo>
                  <a:cubicBezTo>
                    <a:pt x="10309" y="7135"/>
                    <a:pt x="10421" y="7191"/>
                    <a:pt x="10588" y="7303"/>
                  </a:cubicBezTo>
                  <a:cubicBezTo>
                    <a:pt x="10693" y="7386"/>
                    <a:pt x="10756" y="7449"/>
                    <a:pt x="10839" y="7554"/>
                  </a:cubicBezTo>
                  <a:lnTo>
                    <a:pt x="10944" y="7658"/>
                  </a:lnTo>
                  <a:lnTo>
                    <a:pt x="10965" y="7700"/>
                  </a:lnTo>
                  <a:cubicBezTo>
                    <a:pt x="10965" y="7700"/>
                    <a:pt x="11028" y="7658"/>
                    <a:pt x="11111" y="7533"/>
                  </a:cubicBezTo>
                  <a:cubicBezTo>
                    <a:pt x="11342" y="7198"/>
                    <a:pt x="11362" y="6989"/>
                    <a:pt x="11425" y="6466"/>
                  </a:cubicBezTo>
                  <a:cubicBezTo>
                    <a:pt x="11446" y="6278"/>
                    <a:pt x="11446" y="6047"/>
                    <a:pt x="11488" y="5775"/>
                  </a:cubicBezTo>
                  <a:cubicBezTo>
                    <a:pt x="11551" y="5420"/>
                    <a:pt x="11446" y="5294"/>
                    <a:pt x="11362" y="5148"/>
                  </a:cubicBezTo>
                  <a:cubicBezTo>
                    <a:pt x="11321" y="5085"/>
                    <a:pt x="11216" y="4917"/>
                    <a:pt x="11279" y="4687"/>
                  </a:cubicBezTo>
                  <a:cubicBezTo>
                    <a:pt x="11362" y="4457"/>
                    <a:pt x="11530" y="4457"/>
                    <a:pt x="11886" y="4457"/>
                  </a:cubicBezTo>
                  <a:cubicBezTo>
                    <a:pt x="12304" y="4457"/>
                    <a:pt x="12492" y="4562"/>
                    <a:pt x="12618" y="4625"/>
                  </a:cubicBezTo>
                  <a:cubicBezTo>
                    <a:pt x="12639" y="4604"/>
                    <a:pt x="12639" y="4583"/>
                    <a:pt x="12681" y="4562"/>
                  </a:cubicBezTo>
                  <a:cubicBezTo>
                    <a:pt x="12702" y="4520"/>
                    <a:pt x="12702" y="4520"/>
                    <a:pt x="12702" y="4499"/>
                  </a:cubicBezTo>
                  <a:cubicBezTo>
                    <a:pt x="12702" y="4311"/>
                    <a:pt x="12785" y="4143"/>
                    <a:pt x="13141" y="3746"/>
                  </a:cubicBezTo>
                  <a:cubicBezTo>
                    <a:pt x="13246" y="3620"/>
                    <a:pt x="13413" y="3453"/>
                    <a:pt x="13580" y="3265"/>
                  </a:cubicBezTo>
                  <a:cubicBezTo>
                    <a:pt x="14166" y="2700"/>
                    <a:pt x="14271" y="2469"/>
                    <a:pt x="14292" y="2323"/>
                  </a:cubicBezTo>
                  <a:cubicBezTo>
                    <a:pt x="14417" y="2009"/>
                    <a:pt x="14522" y="2009"/>
                    <a:pt x="14940" y="1946"/>
                  </a:cubicBezTo>
                  <a:cubicBezTo>
                    <a:pt x="15076" y="1925"/>
                    <a:pt x="15218" y="1915"/>
                    <a:pt x="15346" y="1915"/>
                  </a:cubicBezTo>
                  <a:cubicBezTo>
                    <a:pt x="15474" y="1915"/>
                    <a:pt x="15589" y="1925"/>
                    <a:pt x="15673" y="1946"/>
                  </a:cubicBezTo>
                  <a:cubicBezTo>
                    <a:pt x="15505" y="1737"/>
                    <a:pt x="15233" y="1214"/>
                    <a:pt x="14878" y="586"/>
                  </a:cubicBezTo>
                  <a:cubicBezTo>
                    <a:pt x="14731" y="524"/>
                    <a:pt x="14668" y="461"/>
                    <a:pt x="14627" y="377"/>
                  </a:cubicBezTo>
                  <a:cubicBezTo>
                    <a:pt x="14585" y="272"/>
                    <a:pt x="14564" y="147"/>
                    <a:pt x="14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1"/>
            <p:cNvSpPr/>
            <p:nvPr/>
          </p:nvSpPr>
          <p:spPr>
            <a:xfrm>
              <a:off x="3530150" y="2841225"/>
              <a:ext cx="588500" cy="286250"/>
            </a:xfrm>
            <a:custGeom>
              <a:rect b="b" l="l" r="r" t="t"/>
              <a:pathLst>
                <a:path extrusionOk="0" h="11450" w="23540">
                  <a:moveTo>
                    <a:pt x="14857" y="0"/>
                  </a:moveTo>
                  <a:cubicBezTo>
                    <a:pt x="14857" y="0"/>
                    <a:pt x="14836" y="0"/>
                    <a:pt x="14836" y="21"/>
                  </a:cubicBezTo>
                  <a:cubicBezTo>
                    <a:pt x="14836" y="21"/>
                    <a:pt x="14815" y="21"/>
                    <a:pt x="14815" y="42"/>
                  </a:cubicBezTo>
                  <a:lnTo>
                    <a:pt x="14773" y="84"/>
                  </a:lnTo>
                  <a:lnTo>
                    <a:pt x="14752" y="105"/>
                  </a:lnTo>
                  <a:cubicBezTo>
                    <a:pt x="14752" y="105"/>
                    <a:pt x="14731" y="126"/>
                    <a:pt x="14731" y="147"/>
                  </a:cubicBezTo>
                  <a:lnTo>
                    <a:pt x="14710" y="189"/>
                  </a:lnTo>
                  <a:cubicBezTo>
                    <a:pt x="14710" y="210"/>
                    <a:pt x="14668" y="231"/>
                    <a:pt x="14668" y="231"/>
                  </a:cubicBezTo>
                  <a:cubicBezTo>
                    <a:pt x="14668" y="251"/>
                    <a:pt x="14668" y="251"/>
                    <a:pt x="14647" y="293"/>
                  </a:cubicBezTo>
                  <a:cubicBezTo>
                    <a:pt x="14647" y="314"/>
                    <a:pt x="14626" y="335"/>
                    <a:pt x="14626" y="356"/>
                  </a:cubicBezTo>
                  <a:cubicBezTo>
                    <a:pt x="14626" y="398"/>
                    <a:pt x="14626" y="398"/>
                    <a:pt x="14605" y="419"/>
                  </a:cubicBezTo>
                  <a:cubicBezTo>
                    <a:pt x="14605" y="440"/>
                    <a:pt x="14564" y="503"/>
                    <a:pt x="14564" y="523"/>
                  </a:cubicBezTo>
                  <a:cubicBezTo>
                    <a:pt x="14564" y="544"/>
                    <a:pt x="14564" y="565"/>
                    <a:pt x="14543" y="607"/>
                  </a:cubicBezTo>
                  <a:cubicBezTo>
                    <a:pt x="14543" y="670"/>
                    <a:pt x="14522" y="754"/>
                    <a:pt x="14522" y="837"/>
                  </a:cubicBezTo>
                  <a:cubicBezTo>
                    <a:pt x="14522" y="921"/>
                    <a:pt x="14501" y="984"/>
                    <a:pt x="14501" y="1067"/>
                  </a:cubicBezTo>
                  <a:cubicBezTo>
                    <a:pt x="14417" y="1612"/>
                    <a:pt x="14313" y="2135"/>
                    <a:pt x="13936" y="2135"/>
                  </a:cubicBezTo>
                  <a:cubicBezTo>
                    <a:pt x="13789" y="2135"/>
                    <a:pt x="13664" y="2030"/>
                    <a:pt x="13559" y="1904"/>
                  </a:cubicBezTo>
                  <a:cubicBezTo>
                    <a:pt x="13392" y="1779"/>
                    <a:pt x="13245" y="1612"/>
                    <a:pt x="13036" y="1612"/>
                  </a:cubicBezTo>
                  <a:cubicBezTo>
                    <a:pt x="12932" y="1612"/>
                    <a:pt x="12764" y="1612"/>
                    <a:pt x="12722" y="1653"/>
                  </a:cubicBezTo>
                  <a:cubicBezTo>
                    <a:pt x="12722" y="1674"/>
                    <a:pt x="12681" y="1716"/>
                    <a:pt x="12660" y="1758"/>
                  </a:cubicBezTo>
                  <a:cubicBezTo>
                    <a:pt x="12555" y="2009"/>
                    <a:pt x="12409" y="2532"/>
                    <a:pt x="11802" y="3432"/>
                  </a:cubicBezTo>
                  <a:cubicBezTo>
                    <a:pt x="11216" y="4269"/>
                    <a:pt x="11153" y="4436"/>
                    <a:pt x="11111" y="4499"/>
                  </a:cubicBezTo>
                  <a:cubicBezTo>
                    <a:pt x="11090" y="4687"/>
                    <a:pt x="11048" y="4813"/>
                    <a:pt x="10672" y="5357"/>
                  </a:cubicBezTo>
                  <a:cubicBezTo>
                    <a:pt x="10316" y="5880"/>
                    <a:pt x="10023" y="6110"/>
                    <a:pt x="9709" y="6110"/>
                  </a:cubicBezTo>
                  <a:cubicBezTo>
                    <a:pt x="9437" y="6110"/>
                    <a:pt x="9228" y="5964"/>
                    <a:pt x="9019" y="5796"/>
                  </a:cubicBezTo>
                  <a:cubicBezTo>
                    <a:pt x="8893" y="5692"/>
                    <a:pt x="8747" y="5587"/>
                    <a:pt x="8579" y="5524"/>
                  </a:cubicBezTo>
                  <a:cubicBezTo>
                    <a:pt x="8559" y="5482"/>
                    <a:pt x="8538" y="5482"/>
                    <a:pt x="8496" y="5482"/>
                  </a:cubicBezTo>
                  <a:cubicBezTo>
                    <a:pt x="8433" y="5461"/>
                    <a:pt x="8370" y="5441"/>
                    <a:pt x="8328" y="5441"/>
                  </a:cubicBezTo>
                  <a:cubicBezTo>
                    <a:pt x="8287" y="5441"/>
                    <a:pt x="8266" y="5441"/>
                    <a:pt x="8224" y="5524"/>
                  </a:cubicBezTo>
                  <a:lnTo>
                    <a:pt x="8140" y="5587"/>
                  </a:lnTo>
                  <a:lnTo>
                    <a:pt x="8056" y="5671"/>
                  </a:lnTo>
                  <a:cubicBezTo>
                    <a:pt x="7847" y="5859"/>
                    <a:pt x="7512" y="6152"/>
                    <a:pt x="6885" y="6424"/>
                  </a:cubicBezTo>
                  <a:cubicBezTo>
                    <a:pt x="6717" y="6508"/>
                    <a:pt x="6592" y="6570"/>
                    <a:pt x="6445" y="6612"/>
                  </a:cubicBezTo>
                  <a:cubicBezTo>
                    <a:pt x="6403" y="6612"/>
                    <a:pt x="6383" y="6633"/>
                    <a:pt x="6341" y="6633"/>
                  </a:cubicBezTo>
                  <a:cubicBezTo>
                    <a:pt x="6194" y="6696"/>
                    <a:pt x="6069" y="6738"/>
                    <a:pt x="5943" y="6780"/>
                  </a:cubicBezTo>
                  <a:cubicBezTo>
                    <a:pt x="5922" y="6780"/>
                    <a:pt x="5880" y="6780"/>
                    <a:pt x="5880" y="6801"/>
                  </a:cubicBezTo>
                  <a:lnTo>
                    <a:pt x="5566" y="6884"/>
                  </a:lnTo>
                  <a:cubicBezTo>
                    <a:pt x="5546" y="6884"/>
                    <a:pt x="5525" y="6884"/>
                    <a:pt x="5504" y="6905"/>
                  </a:cubicBezTo>
                  <a:cubicBezTo>
                    <a:pt x="5399" y="6926"/>
                    <a:pt x="5294" y="6926"/>
                    <a:pt x="5190" y="6926"/>
                  </a:cubicBezTo>
                  <a:lnTo>
                    <a:pt x="5106" y="6926"/>
                  </a:lnTo>
                  <a:cubicBezTo>
                    <a:pt x="5043" y="6926"/>
                    <a:pt x="4981" y="6926"/>
                    <a:pt x="4918" y="6905"/>
                  </a:cubicBezTo>
                  <a:lnTo>
                    <a:pt x="4792" y="6905"/>
                  </a:lnTo>
                  <a:cubicBezTo>
                    <a:pt x="4458" y="7407"/>
                    <a:pt x="3621" y="8579"/>
                    <a:pt x="2951" y="8579"/>
                  </a:cubicBezTo>
                  <a:cubicBezTo>
                    <a:pt x="2805" y="8579"/>
                    <a:pt x="2679" y="8558"/>
                    <a:pt x="2574" y="8558"/>
                  </a:cubicBezTo>
                  <a:lnTo>
                    <a:pt x="2428" y="8558"/>
                  </a:lnTo>
                  <a:cubicBezTo>
                    <a:pt x="2407" y="8600"/>
                    <a:pt x="2323" y="8788"/>
                    <a:pt x="2302" y="8830"/>
                  </a:cubicBezTo>
                  <a:cubicBezTo>
                    <a:pt x="2219" y="9039"/>
                    <a:pt x="2198" y="9207"/>
                    <a:pt x="2198" y="9353"/>
                  </a:cubicBezTo>
                  <a:cubicBezTo>
                    <a:pt x="2198" y="9521"/>
                    <a:pt x="2156" y="9918"/>
                    <a:pt x="1842" y="9918"/>
                  </a:cubicBezTo>
                  <a:cubicBezTo>
                    <a:pt x="1737" y="9918"/>
                    <a:pt x="1654" y="9876"/>
                    <a:pt x="1486" y="9772"/>
                  </a:cubicBezTo>
                  <a:cubicBezTo>
                    <a:pt x="1445" y="9751"/>
                    <a:pt x="1277" y="9667"/>
                    <a:pt x="1235" y="9500"/>
                  </a:cubicBezTo>
                  <a:lnTo>
                    <a:pt x="1131" y="9500"/>
                  </a:lnTo>
                  <a:cubicBezTo>
                    <a:pt x="629" y="9542"/>
                    <a:pt x="273" y="9730"/>
                    <a:pt x="1" y="9855"/>
                  </a:cubicBezTo>
                  <a:lnTo>
                    <a:pt x="22" y="9876"/>
                  </a:lnTo>
                  <a:cubicBezTo>
                    <a:pt x="189" y="10127"/>
                    <a:pt x="357" y="10337"/>
                    <a:pt x="461" y="10546"/>
                  </a:cubicBezTo>
                  <a:cubicBezTo>
                    <a:pt x="482" y="10630"/>
                    <a:pt x="566" y="10692"/>
                    <a:pt x="608" y="10776"/>
                  </a:cubicBezTo>
                  <a:cubicBezTo>
                    <a:pt x="712" y="10881"/>
                    <a:pt x="838" y="11048"/>
                    <a:pt x="817" y="11299"/>
                  </a:cubicBezTo>
                  <a:cubicBezTo>
                    <a:pt x="817" y="11320"/>
                    <a:pt x="817" y="11383"/>
                    <a:pt x="796" y="11404"/>
                  </a:cubicBezTo>
                  <a:cubicBezTo>
                    <a:pt x="880" y="11404"/>
                    <a:pt x="1005" y="11425"/>
                    <a:pt x="1152" y="11425"/>
                  </a:cubicBezTo>
                  <a:lnTo>
                    <a:pt x="1445" y="11425"/>
                  </a:lnTo>
                  <a:cubicBezTo>
                    <a:pt x="1809" y="11438"/>
                    <a:pt x="2109" y="11450"/>
                    <a:pt x="2373" y="11450"/>
                  </a:cubicBezTo>
                  <a:cubicBezTo>
                    <a:pt x="2927" y="11450"/>
                    <a:pt x="3326" y="11400"/>
                    <a:pt x="3851" y="11215"/>
                  </a:cubicBezTo>
                  <a:cubicBezTo>
                    <a:pt x="4186" y="11090"/>
                    <a:pt x="4353" y="10860"/>
                    <a:pt x="4541" y="10588"/>
                  </a:cubicBezTo>
                  <a:cubicBezTo>
                    <a:pt x="4709" y="10337"/>
                    <a:pt x="4918" y="10023"/>
                    <a:pt x="5315" y="9960"/>
                  </a:cubicBezTo>
                  <a:cubicBezTo>
                    <a:pt x="5483" y="9939"/>
                    <a:pt x="5504" y="9918"/>
                    <a:pt x="5546" y="9897"/>
                  </a:cubicBezTo>
                  <a:cubicBezTo>
                    <a:pt x="5637" y="9847"/>
                    <a:pt x="5728" y="9811"/>
                    <a:pt x="5918" y="9811"/>
                  </a:cubicBezTo>
                  <a:cubicBezTo>
                    <a:pt x="6121" y="9811"/>
                    <a:pt x="6438" y="9852"/>
                    <a:pt x="6989" y="9960"/>
                  </a:cubicBezTo>
                  <a:cubicBezTo>
                    <a:pt x="7638" y="10106"/>
                    <a:pt x="7847" y="10211"/>
                    <a:pt x="7994" y="10253"/>
                  </a:cubicBezTo>
                  <a:cubicBezTo>
                    <a:pt x="8056" y="10274"/>
                    <a:pt x="8056" y="10316"/>
                    <a:pt x="8140" y="10316"/>
                  </a:cubicBezTo>
                  <a:cubicBezTo>
                    <a:pt x="8266" y="10316"/>
                    <a:pt x="8559" y="10274"/>
                    <a:pt x="9165" y="10169"/>
                  </a:cubicBezTo>
                  <a:cubicBezTo>
                    <a:pt x="9919" y="10065"/>
                    <a:pt x="10212" y="9960"/>
                    <a:pt x="10400" y="9918"/>
                  </a:cubicBezTo>
                  <a:cubicBezTo>
                    <a:pt x="10714" y="9834"/>
                    <a:pt x="10818" y="9814"/>
                    <a:pt x="11676" y="9814"/>
                  </a:cubicBezTo>
                  <a:lnTo>
                    <a:pt x="11718" y="9814"/>
                  </a:lnTo>
                  <a:cubicBezTo>
                    <a:pt x="12325" y="9814"/>
                    <a:pt x="12597" y="9897"/>
                    <a:pt x="12806" y="9918"/>
                  </a:cubicBezTo>
                  <a:cubicBezTo>
                    <a:pt x="12911" y="9939"/>
                    <a:pt x="12973" y="9960"/>
                    <a:pt x="13057" y="9960"/>
                  </a:cubicBezTo>
                  <a:cubicBezTo>
                    <a:pt x="13266" y="9960"/>
                    <a:pt x="13601" y="9855"/>
                    <a:pt x="14396" y="9542"/>
                  </a:cubicBezTo>
                  <a:cubicBezTo>
                    <a:pt x="14605" y="9479"/>
                    <a:pt x="14752" y="9395"/>
                    <a:pt x="14898" y="9311"/>
                  </a:cubicBezTo>
                  <a:cubicBezTo>
                    <a:pt x="15275" y="9102"/>
                    <a:pt x="15380" y="8914"/>
                    <a:pt x="15463" y="8767"/>
                  </a:cubicBezTo>
                  <a:cubicBezTo>
                    <a:pt x="15589" y="8537"/>
                    <a:pt x="15756" y="8349"/>
                    <a:pt x="16175" y="8349"/>
                  </a:cubicBezTo>
                  <a:cubicBezTo>
                    <a:pt x="16363" y="8349"/>
                    <a:pt x="16635" y="8370"/>
                    <a:pt x="17033" y="8454"/>
                  </a:cubicBezTo>
                  <a:cubicBezTo>
                    <a:pt x="17974" y="8600"/>
                    <a:pt x="18414" y="8809"/>
                    <a:pt x="18707" y="8935"/>
                  </a:cubicBezTo>
                  <a:cubicBezTo>
                    <a:pt x="18769" y="8977"/>
                    <a:pt x="18790" y="8977"/>
                    <a:pt x="18811" y="8998"/>
                  </a:cubicBezTo>
                  <a:cubicBezTo>
                    <a:pt x="18916" y="9039"/>
                    <a:pt x="18979" y="9039"/>
                    <a:pt x="19041" y="9039"/>
                  </a:cubicBezTo>
                  <a:cubicBezTo>
                    <a:pt x="19104" y="9039"/>
                    <a:pt x="19209" y="9018"/>
                    <a:pt x="19313" y="8998"/>
                  </a:cubicBezTo>
                  <a:cubicBezTo>
                    <a:pt x="19334" y="8998"/>
                    <a:pt x="19376" y="8977"/>
                    <a:pt x="19418" y="8935"/>
                  </a:cubicBezTo>
                  <a:lnTo>
                    <a:pt x="19564" y="8872"/>
                  </a:lnTo>
                  <a:cubicBezTo>
                    <a:pt x="19711" y="8809"/>
                    <a:pt x="19732" y="8767"/>
                    <a:pt x="19774" y="8705"/>
                  </a:cubicBezTo>
                  <a:cubicBezTo>
                    <a:pt x="19878" y="8579"/>
                    <a:pt x="19983" y="8495"/>
                    <a:pt x="20150" y="8474"/>
                  </a:cubicBezTo>
                  <a:cubicBezTo>
                    <a:pt x="20192" y="8474"/>
                    <a:pt x="20276" y="8454"/>
                    <a:pt x="20359" y="8454"/>
                  </a:cubicBezTo>
                  <a:cubicBezTo>
                    <a:pt x="20527" y="8454"/>
                    <a:pt x="20778" y="8474"/>
                    <a:pt x="21155" y="8516"/>
                  </a:cubicBezTo>
                  <a:lnTo>
                    <a:pt x="21217" y="8516"/>
                  </a:lnTo>
                  <a:cubicBezTo>
                    <a:pt x="21155" y="8391"/>
                    <a:pt x="21134" y="8244"/>
                    <a:pt x="21134" y="8056"/>
                  </a:cubicBezTo>
                  <a:cubicBezTo>
                    <a:pt x="21134" y="7135"/>
                    <a:pt x="21343" y="7010"/>
                    <a:pt x="21992" y="6780"/>
                  </a:cubicBezTo>
                  <a:cubicBezTo>
                    <a:pt x="22096" y="6717"/>
                    <a:pt x="22243" y="6696"/>
                    <a:pt x="22389" y="6612"/>
                  </a:cubicBezTo>
                  <a:cubicBezTo>
                    <a:pt x="22891" y="6403"/>
                    <a:pt x="23100" y="6382"/>
                    <a:pt x="23226" y="6382"/>
                  </a:cubicBezTo>
                  <a:cubicBezTo>
                    <a:pt x="23331" y="6361"/>
                    <a:pt x="23331" y="6361"/>
                    <a:pt x="23456" y="6257"/>
                  </a:cubicBezTo>
                  <a:cubicBezTo>
                    <a:pt x="23540" y="6173"/>
                    <a:pt x="23519" y="6047"/>
                    <a:pt x="23372" y="5650"/>
                  </a:cubicBezTo>
                  <a:cubicBezTo>
                    <a:pt x="23310" y="5545"/>
                    <a:pt x="23289" y="5441"/>
                    <a:pt x="23268" y="5357"/>
                  </a:cubicBezTo>
                  <a:cubicBezTo>
                    <a:pt x="23268" y="5336"/>
                    <a:pt x="23268" y="5336"/>
                    <a:pt x="23226" y="5315"/>
                  </a:cubicBezTo>
                  <a:cubicBezTo>
                    <a:pt x="23038" y="5043"/>
                    <a:pt x="22996" y="4813"/>
                    <a:pt x="23184" y="4164"/>
                  </a:cubicBezTo>
                  <a:cubicBezTo>
                    <a:pt x="23205" y="4080"/>
                    <a:pt x="23205" y="3997"/>
                    <a:pt x="23226" y="3955"/>
                  </a:cubicBezTo>
                  <a:cubicBezTo>
                    <a:pt x="23121" y="3850"/>
                    <a:pt x="23038" y="3704"/>
                    <a:pt x="22933" y="3453"/>
                  </a:cubicBezTo>
                  <a:cubicBezTo>
                    <a:pt x="22912" y="3369"/>
                    <a:pt x="22891" y="3327"/>
                    <a:pt x="22891" y="3285"/>
                  </a:cubicBezTo>
                  <a:lnTo>
                    <a:pt x="22828" y="3285"/>
                  </a:lnTo>
                  <a:cubicBezTo>
                    <a:pt x="22739" y="3308"/>
                    <a:pt x="22608" y="3330"/>
                    <a:pt x="22447" y="3330"/>
                  </a:cubicBezTo>
                  <a:cubicBezTo>
                    <a:pt x="22308" y="3330"/>
                    <a:pt x="22146" y="3313"/>
                    <a:pt x="21971" y="3264"/>
                  </a:cubicBezTo>
                  <a:cubicBezTo>
                    <a:pt x="21531" y="3139"/>
                    <a:pt x="21427" y="3118"/>
                    <a:pt x="21364" y="2867"/>
                  </a:cubicBezTo>
                  <a:cubicBezTo>
                    <a:pt x="21343" y="2741"/>
                    <a:pt x="21364" y="2616"/>
                    <a:pt x="21448" y="2490"/>
                  </a:cubicBezTo>
                  <a:cubicBezTo>
                    <a:pt x="21448" y="2490"/>
                    <a:pt x="21468" y="2407"/>
                    <a:pt x="21364" y="2197"/>
                  </a:cubicBezTo>
                  <a:cubicBezTo>
                    <a:pt x="21322" y="2072"/>
                    <a:pt x="21280" y="1967"/>
                    <a:pt x="21217" y="1863"/>
                  </a:cubicBezTo>
                  <a:cubicBezTo>
                    <a:pt x="21092" y="1465"/>
                    <a:pt x="21155" y="1235"/>
                    <a:pt x="21280" y="1047"/>
                  </a:cubicBezTo>
                  <a:cubicBezTo>
                    <a:pt x="21301" y="984"/>
                    <a:pt x="21343" y="942"/>
                    <a:pt x="21364" y="879"/>
                  </a:cubicBezTo>
                  <a:cubicBezTo>
                    <a:pt x="21448" y="754"/>
                    <a:pt x="21531" y="649"/>
                    <a:pt x="21573" y="419"/>
                  </a:cubicBezTo>
                  <a:cubicBezTo>
                    <a:pt x="21573" y="335"/>
                    <a:pt x="21615" y="293"/>
                    <a:pt x="21615" y="251"/>
                  </a:cubicBezTo>
                  <a:cubicBezTo>
                    <a:pt x="21510" y="251"/>
                    <a:pt x="21343" y="231"/>
                    <a:pt x="21155" y="105"/>
                  </a:cubicBezTo>
                  <a:lnTo>
                    <a:pt x="21113" y="84"/>
                  </a:lnTo>
                  <a:cubicBezTo>
                    <a:pt x="21092" y="84"/>
                    <a:pt x="21008" y="147"/>
                    <a:pt x="20924" y="210"/>
                  </a:cubicBezTo>
                  <a:cubicBezTo>
                    <a:pt x="20715" y="356"/>
                    <a:pt x="20380" y="628"/>
                    <a:pt x="19753" y="921"/>
                  </a:cubicBezTo>
                  <a:lnTo>
                    <a:pt x="19460" y="1047"/>
                  </a:lnTo>
                  <a:cubicBezTo>
                    <a:pt x="19125" y="1193"/>
                    <a:pt x="19041" y="1235"/>
                    <a:pt x="18958" y="1235"/>
                  </a:cubicBezTo>
                  <a:cubicBezTo>
                    <a:pt x="18916" y="1235"/>
                    <a:pt x="18748" y="1193"/>
                    <a:pt x="18686" y="1026"/>
                  </a:cubicBezTo>
                  <a:cubicBezTo>
                    <a:pt x="18644" y="984"/>
                    <a:pt x="18581" y="963"/>
                    <a:pt x="18393" y="942"/>
                  </a:cubicBezTo>
                  <a:cubicBezTo>
                    <a:pt x="17807" y="837"/>
                    <a:pt x="17577" y="649"/>
                    <a:pt x="17556" y="231"/>
                  </a:cubicBezTo>
                  <a:cubicBezTo>
                    <a:pt x="17451" y="251"/>
                    <a:pt x="17326" y="398"/>
                    <a:pt x="17263" y="461"/>
                  </a:cubicBezTo>
                  <a:cubicBezTo>
                    <a:pt x="17137" y="607"/>
                    <a:pt x="17033" y="712"/>
                    <a:pt x="16907" y="712"/>
                  </a:cubicBezTo>
                  <a:lnTo>
                    <a:pt x="16823" y="712"/>
                  </a:lnTo>
                  <a:lnTo>
                    <a:pt x="16740" y="649"/>
                  </a:lnTo>
                  <a:cubicBezTo>
                    <a:pt x="16698" y="628"/>
                    <a:pt x="16489" y="544"/>
                    <a:pt x="16238" y="503"/>
                  </a:cubicBezTo>
                  <a:cubicBezTo>
                    <a:pt x="16007" y="419"/>
                    <a:pt x="15756" y="335"/>
                    <a:pt x="15442" y="231"/>
                  </a:cubicBezTo>
                  <a:cubicBezTo>
                    <a:pt x="15191" y="147"/>
                    <a:pt x="15045" y="84"/>
                    <a:pt x="149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1"/>
            <p:cNvSpPr/>
            <p:nvPr/>
          </p:nvSpPr>
          <p:spPr>
            <a:xfrm>
              <a:off x="3632150" y="2536775"/>
              <a:ext cx="264725" cy="459725"/>
            </a:xfrm>
            <a:custGeom>
              <a:rect b="b" l="l" r="r" t="t"/>
              <a:pathLst>
                <a:path extrusionOk="0" h="18389" w="10589">
                  <a:moveTo>
                    <a:pt x="8684" y="1"/>
                  </a:moveTo>
                  <a:cubicBezTo>
                    <a:pt x="8538" y="1"/>
                    <a:pt x="8370" y="22"/>
                    <a:pt x="8224" y="43"/>
                  </a:cubicBezTo>
                  <a:lnTo>
                    <a:pt x="8140" y="43"/>
                  </a:lnTo>
                  <a:cubicBezTo>
                    <a:pt x="7973" y="64"/>
                    <a:pt x="7826" y="64"/>
                    <a:pt x="7659" y="105"/>
                  </a:cubicBezTo>
                  <a:lnTo>
                    <a:pt x="7617" y="105"/>
                  </a:lnTo>
                  <a:cubicBezTo>
                    <a:pt x="7450" y="126"/>
                    <a:pt x="7324" y="126"/>
                    <a:pt x="7178" y="147"/>
                  </a:cubicBezTo>
                  <a:lnTo>
                    <a:pt x="7115" y="147"/>
                  </a:lnTo>
                  <a:cubicBezTo>
                    <a:pt x="6968" y="168"/>
                    <a:pt x="6822" y="210"/>
                    <a:pt x="6676" y="210"/>
                  </a:cubicBezTo>
                  <a:lnTo>
                    <a:pt x="6592" y="210"/>
                  </a:lnTo>
                  <a:cubicBezTo>
                    <a:pt x="6466" y="231"/>
                    <a:pt x="6299" y="252"/>
                    <a:pt x="6173" y="252"/>
                  </a:cubicBezTo>
                  <a:lnTo>
                    <a:pt x="6090" y="252"/>
                  </a:lnTo>
                  <a:cubicBezTo>
                    <a:pt x="5964" y="273"/>
                    <a:pt x="5839" y="294"/>
                    <a:pt x="5734" y="294"/>
                  </a:cubicBezTo>
                  <a:lnTo>
                    <a:pt x="5671" y="294"/>
                  </a:lnTo>
                  <a:cubicBezTo>
                    <a:pt x="5546" y="336"/>
                    <a:pt x="5420" y="357"/>
                    <a:pt x="5316" y="377"/>
                  </a:cubicBezTo>
                  <a:cubicBezTo>
                    <a:pt x="5295" y="377"/>
                    <a:pt x="5253" y="377"/>
                    <a:pt x="5232" y="419"/>
                  </a:cubicBezTo>
                  <a:cubicBezTo>
                    <a:pt x="5106" y="440"/>
                    <a:pt x="5002" y="461"/>
                    <a:pt x="4897" y="482"/>
                  </a:cubicBezTo>
                  <a:cubicBezTo>
                    <a:pt x="4876" y="482"/>
                    <a:pt x="4834" y="482"/>
                    <a:pt x="4813" y="524"/>
                  </a:cubicBezTo>
                  <a:cubicBezTo>
                    <a:pt x="4709" y="545"/>
                    <a:pt x="4604" y="566"/>
                    <a:pt x="4499" y="566"/>
                  </a:cubicBezTo>
                  <a:lnTo>
                    <a:pt x="4458" y="566"/>
                  </a:lnTo>
                  <a:lnTo>
                    <a:pt x="4144" y="649"/>
                  </a:lnTo>
                  <a:cubicBezTo>
                    <a:pt x="4102" y="649"/>
                    <a:pt x="4081" y="649"/>
                    <a:pt x="4060" y="670"/>
                  </a:cubicBezTo>
                  <a:cubicBezTo>
                    <a:pt x="3955" y="691"/>
                    <a:pt x="3872" y="733"/>
                    <a:pt x="3788" y="733"/>
                  </a:cubicBezTo>
                  <a:cubicBezTo>
                    <a:pt x="3767" y="733"/>
                    <a:pt x="3746" y="733"/>
                    <a:pt x="3725" y="754"/>
                  </a:cubicBezTo>
                  <a:cubicBezTo>
                    <a:pt x="3642" y="775"/>
                    <a:pt x="3558" y="775"/>
                    <a:pt x="3516" y="796"/>
                  </a:cubicBezTo>
                  <a:cubicBezTo>
                    <a:pt x="3474" y="796"/>
                    <a:pt x="3474" y="796"/>
                    <a:pt x="3453" y="838"/>
                  </a:cubicBezTo>
                  <a:cubicBezTo>
                    <a:pt x="3370" y="859"/>
                    <a:pt x="3328" y="859"/>
                    <a:pt x="3244" y="880"/>
                  </a:cubicBezTo>
                  <a:cubicBezTo>
                    <a:pt x="3223" y="880"/>
                    <a:pt x="3202" y="880"/>
                    <a:pt x="3160" y="901"/>
                  </a:cubicBezTo>
                  <a:cubicBezTo>
                    <a:pt x="3119" y="942"/>
                    <a:pt x="3056" y="942"/>
                    <a:pt x="3014" y="963"/>
                  </a:cubicBezTo>
                  <a:cubicBezTo>
                    <a:pt x="2993" y="963"/>
                    <a:pt x="2951" y="963"/>
                    <a:pt x="2930" y="984"/>
                  </a:cubicBezTo>
                  <a:cubicBezTo>
                    <a:pt x="2909" y="984"/>
                    <a:pt x="2847" y="1005"/>
                    <a:pt x="2826" y="1005"/>
                  </a:cubicBezTo>
                  <a:cubicBezTo>
                    <a:pt x="2805" y="1005"/>
                    <a:pt x="2784" y="1047"/>
                    <a:pt x="2742" y="1047"/>
                  </a:cubicBezTo>
                  <a:cubicBezTo>
                    <a:pt x="2721" y="1047"/>
                    <a:pt x="2700" y="1047"/>
                    <a:pt x="2700" y="1068"/>
                  </a:cubicBezTo>
                  <a:lnTo>
                    <a:pt x="2679" y="1068"/>
                  </a:lnTo>
                  <a:cubicBezTo>
                    <a:pt x="2595" y="1361"/>
                    <a:pt x="2386" y="1717"/>
                    <a:pt x="1905" y="1842"/>
                  </a:cubicBezTo>
                  <a:cubicBezTo>
                    <a:pt x="1256" y="2093"/>
                    <a:pt x="880" y="2156"/>
                    <a:pt x="629" y="2156"/>
                  </a:cubicBezTo>
                  <a:cubicBezTo>
                    <a:pt x="419" y="2888"/>
                    <a:pt x="1" y="5818"/>
                    <a:pt x="419" y="7387"/>
                  </a:cubicBezTo>
                  <a:cubicBezTo>
                    <a:pt x="503" y="7680"/>
                    <a:pt x="566" y="7973"/>
                    <a:pt x="629" y="8266"/>
                  </a:cubicBezTo>
                  <a:cubicBezTo>
                    <a:pt x="796" y="9103"/>
                    <a:pt x="880" y="9877"/>
                    <a:pt x="942" y="10484"/>
                  </a:cubicBezTo>
                  <a:cubicBezTo>
                    <a:pt x="984" y="10797"/>
                    <a:pt x="1005" y="11090"/>
                    <a:pt x="1047" y="11300"/>
                  </a:cubicBezTo>
                  <a:cubicBezTo>
                    <a:pt x="1089" y="11425"/>
                    <a:pt x="1110" y="11530"/>
                    <a:pt x="1131" y="11572"/>
                  </a:cubicBezTo>
                  <a:cubicBezTo>
                    <a:pt x="1194" y="11676"/>
                    <a:pt x="1214" y="11718"/>
                    <a:pt x="1319" y="11760"/>
                  </a:cubicBezTo>
                  <a:cubicBezTo>
                    <a:pt x="1654" y="11969"/>
                    <a:pt x="1717" y="12283"/>
                    <a:pt x="1507" y="12869"/>
                  </a:cubicBezTo>
                  <a:cubicBezTo>
                    <a:pt x="1340" y="13287"/>
                    <a:pt x="1235" y="13727"/>
                    <a:pt x="1131" y="14124"/>
                  </a:cubicBezTo>
                  <a:cubicBezTo>
                    <a:pt x="1026" y="14480"/>
                    <a:pt x="942" y="14815"/>
                    <a:pt x="838" y="15024"/>
                  </a:cubicBezTo>
                  <a:cubicBezTo>
                    <a:pt x="775" y="15233"/>
                    <a:pt x="629" y="15338"/>
                    <a:pt x="545" y="15401"/>
                  </a:cubicBezTo>
                  <a:cubicBezTo>
                    <a:pt x="461" y="15484"/>
                    <a:pt x="378" y="15547"/>
                    <a:pt x="273" y="16049"/>
                  </a:cubicBezTo>
                  <a:cubicBezTo>
                    <a:pt x="85" y="16949"/>
                    <a:pt x="126" y="17681"/>
                    <a:pt x="378" y="18058"/>
                  </a:cubicBezTo>
                  <a:cubicBezTo>
                    <a:pt x="440" y="18204"/>
                    <a:pt x="545" y="18267"/>
                    <a:pt x="712" y="18330"/>
                  </a:cubicBezTo>
                  <a:cubicBezTo>
                    <a:pt x="818" y="18369"/>
                    <a:pt x="942" y="18389"/>
                    <a:pt x="1083" y="18389"/>
                  </a:cubicBezTo>
                  <a:cubicBezTo>
                    <a:pt x="1470" y="18389"/>
                    <a:pt x="1987" y="18239"/>
                    <a:pt x="2616" y="17932"/>
                  </a:cubicBezTo>
                  <a:cubicBezTo>
                    <a:pt x="3265" y="17619"/>
                    <a:pt x="3558" y="17367"/>
                    <a:pt x="3746" y="17179"/>
                  </a:cubicBezTo>
                  <a:cubicBezTo>
                    <a:pt x="3899" y="17027"/>
                    <a:pt x="4033" y="16892"/>
                    <a:pt x="4265" y="16892"/>
                  </a:cubicBezTo>
                  <a:cubicBezTo>
                    <a:pt x="4382" y="16892"/>
                    <a:pt x="4525" y="16927"/>
                    <a:pt x="4709" y="17012"/>
                  </a:cubicBezTo>
                  <a:cubicBezTo>
                    <a:pt x="4918" y="17116"/>
                    <a:pt x="5106" y="17263"/>
                    <a:pt x="5253" y="17367"/>
                  </a:cubicBezTo>
                  <a:cubicBezTo>
                    <a:pt x="5420" y="17493"/>
                    <a:pt x="5546" y="17598"/>
                    <a:pt x="5650" y="17598"/>
                  </a:cubicBezTo>
                  <a:cubicBezTo>
                    <a:pt x="5776" y="17598"/>
                    <a:pt x="5964" y="17409"/>
                    <a:pt x="6215" y="17075"/>
                  </a:cubicBezTo>
                  <a:cubicBezTo>
                    <a:pt x="6466" y="16677"/>
                    <a:pt x="6529" y="16572"/>
                    <a:pt x="6550" y="16551"/>
                  </a:cubicBezTo>
                  <a:cubicBezTo>
                    <a:pt x="6571" y="16342"/>
                    <a:pt x="6634" y="16175"/>
                    <a:pt x="7324" y="15170"/>
                  </a:cubicBezTo>
                  <a:cubicBezTo>
                    <a:pt x="7889" y="14354"/>
                    <a:pt x="8036" y="13936"/>
                    <a:pt x="8119" y="13664"/>
                  </a:cubicBezTo>
                  <a:cubicBezTo>
                    <a:pt x="8245" y="13245"/>
                    <a:pt x="8370" y="13141"/>
                    <a:pt x="8768" y="13120"/>
                  </a:cubicBezTo>
                  <a:lnTo>
                    <a:pt x="8998" y="13120"/>
                  </a:lnTo>
                  <a:cubicBezTo>
                    <a:pt x="9396" y="13120"/>
                    <a:pt x="9689" y="13350"/>
                    <a:pt x="9877" y="13538"/>
                  </a:cubicBezTo>
                  <a:lnTo>
                    <a:pt x="9898" y="13559"/>
                  </a:lnTo>
                  <a:cubicBezTo>
                    <a:pt x="9919" y="13497"/>
                    <a:pt x="9940" y="13350"/>
                    <a:pt x="9961" y="13141"/>
                  </a:cubicBezTo>
                  <a:cubicBezTo>
                    <a:pt x="9961" y="13078"/>
                    <a:pt x="10002" y="13015"/>
                    <a:pt x="10002" y="12911"/>
                  </a:cubicBezTo>
                  <a:cubicBezTo>
                    <a:pt x="10107" y="12032"/>
                    <a:pt x="10358" y="11739"/>
                    <a:pt x="10588" y="11551"/>
                  </a:cubicBezTo>
                  <a:cubicBezTo>
                    <a:pt x="10546" y="11404"/>
                    <a:pt x="10442" y="11111"/>
                    <a:pt x="10274" y="10672"/>
                  </a:cubicBezTo>
                  <a:cubicBezTo>
                    <a:pt x="9940" y="9772"/>
                    <a:pt x="9730" y="9647"/>
                    <a:pt x="9626" y="9563"/>
                  </a:cubicBezTo>
                  <a:cubicBezTo>
                    <a:pt x="9312" y="9333"/>
                    <a:pt x="9270" y="9124"/>
                    <a:pt x="9207" y="7805"/>
                  </a:cubicBezTo>
                  <a:cubicBezTo>
                    <a:pt x="9165" y="6445"/>
                    <a:pt x="9207" y="6069"/>
                    <a:pt x="9228" y="5776"/>
                  </a:cubicBezTo>
                  <a:cubicBezTo>
                    <a:pt x="9270" y="5587"/>
                    <a:pt x="9270" y="5546"/>
                    <a:pt x="9207" y="5148"/>
                  </a:cubicBezTo>
                  <a:cubicBezTo>
                    <a:pt x="9207" y="5085"/>
                    <a:pt x="9186" y="5043"/>
                    <a:pt x="9186" y="5023"/>
                  </a:cubicBezTo>
                  <a:cubicBezTo>
                    <a:pt x="9061" y="4876"/>
                    <a:pt x="9019" y="4499"/>
                    <a:pt x="8914" y="3286"/>
                  </a:cubicBezTo>
                  <a:cubicBezTo>
                    <a:pt x="8810" y="1612"/>
                    <a:pt x="8747" y="545"/>
                    <a:pt x="87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1"/>
            <p:cNvSpPr/>
            <p:nvPr/>
          </p:nvSpPr>
          <p:spPr>
            <a:xfrm>
              <a:off x="3702775" y="2124075"/>
              <a:ext cx="287200" cy="419000"/>
            </a:xfrm>
            <a:custGeom>
              <a:rect b="b" l="l" r="r" t="t"/>
              <a:pathLst>
                <a:path extrusionOk="0" h="16760" w="11488">
                  <a:moveTo>
                    <a:pt x="4436" y="0"/>
                  </a:moveTo>
                  <a:cubicBezTo>
                    <a:pt x="4374" y="21"/>
                    <a:pt x="4269" y="42"/>
                    <a:pt x="4143" y="105"/>
                  </a:cubicBezTo>
                  <a:lnTo>
                    <a:pt x="3913" y="188"/>
                  </a:lnTo>
                  <a:cubicBezTo>
                    <a:pt x="3348" y="356"/>
                    <a:pt x="3348" y="356"/>
                    <a:pt x="3118" y="649"/>
                  </a:cubicBezTo>
                  <a:cubicBezTo>
                    <a:pt x="2867" y="984"/>
                    <a:pt x="2491" y="1779"/>
                    <a:pt x="2449" y="2197"/>
                  </a:cubicBezTo>
                  <a:cubicBezTo>
                    <a:pt x="2407" y="2406"/>
                    <a:pt x="2344" y="2616"/>
                    <a:pt x="2281" y="2804"/>
                  </a:cubicBezTo>
                  <a:cubicBezTo>
                    <a:pt x="2239" y="2929"/>
                    <a:pt x="2156" y="3160"/>
                    <a:pt x="2177" y="3222"/>
                  </a:cubicBezTo>
                  <a:cubicBezTo>
                    <a:pt x="2177" y="3222"/>
                    <a:pt x="2574" y="3955"/>
                    <a:pt x="2407" y="4394"/>
                  </a:cubicBezTo>
                  <a:cubicBezTo>
                    <a:pt x="2365" y="4541"/>
                    <a:pt x="2239" y="4624"/>
                    <a:pt x="2093" y="4624"/>
                  </a:cubicBezTo>
                  <a:cubicBezTo>
                    <a:pt x="1967" y="4624"/>
                    <a:pt x="1842" y="4582"/>
                    <a:pt x="1674" y="4415"/>
                  </a:cubicBezTo>
                  <a:cubicBezTo>
                    <a:pt x="1612" y="4331"/>
                    <a:pt x="1507" y="4269"/>
                    <a:pt x="1319" y="2971"/>
                  </a:cubicBezTo>
                  <a:cubicBezTo>
                    <a:pt x="1047" y="3076"/>
                    <a:pt x="796" y="3160"/>
                    <a:pt x="712" y="3222"/>
                  </a:cubicBezTo>
                  <a:lnTo>
                    <a:pt x="628" y="3285"/>
                  </a:lnTo>
                  <a:cubicBezTo>
                    <a:pt x="566" y="3369"/>
                    <a:pt x="482" y="3473"/>
                    <a:pt x="419" y="3871"/>
                  </a:cubicBezTo>
                  <a:cubicBezTo>
                    <a:pt x="419" y="3976"/>
                    <a:pt x="398" y="4080"/>
                    <a:pt x="398" y="4185"/>
                  </a:cubicBezTo>
                  <a:cubicBezTo>
                    <a:pt x="356" y="4582"/>
                    <a:pt x="314" y="4750"/>
                    <a:pt x="419" y="5252"/>
                  </a:cubicBezTo>
                  <a:lnTo>
                    <a:pt x="670" y="5252"/>
                  </a:lnTo>
                  <a:lnTo>
                    <a:pt x="733" y="5419"/>
                  </a:lnTo>
                  <a:cubicBezTo>
                    <a:pt x="817" y="5587"/>
                    <a:pt x="796" y="5649"/>
                    <a:pt x="566" y="6277"/>
                  </a:cubicBezTo>
                  <a:cubicBezTo>
                    <a:pt x="377" y="6779"/>
                    <a:pt x="189" y="7030"/>
                    <a:pt x="84" y="7198"/>
                  </a:cubicBezTo>
                  <a:cubicBezTo>
                    <a:pt x="63" y="7240"/>
                    <a:pt x="1" y="7302"/>
                    <a:pt x="1" y="7323"/>
                  </a:cubicBezTo>
                  <a:cubicBezTo>
                    <a:pt x="1" y="7323"/>
                    <a:pt x="1" y="7344"/>
                    <a:pt x="42" y="7428"/>
                  </a:cubicBezTo>
                  <a:cubicBezTo>
                    <a:pt x="84" y="7574"/>
                    <a:pt x="147" y="7658"/>
                    <a:pt x="168" y="7763"/>
                  </a:cubicBezTo>
                  <a:cubicBezTo>
                    <a:pt x="273" y="7972"/>
                    <a:pt x="314" y="8160"/>
                    <a:pt x="419" y="8704"/>
                  </a:cubicBezTo>
                  <a:lnTo>
                    <a:pt x="461" y="8914"/>
                  </a:lnTo>
                  <a:cubicBezTo>
                    <a:pt x="586" y="9625"/>
                    <a:pt x="586" y="9876"/>
                    <a:pt x="210" y="10462"/>
                  </a:cubicBezTo>
                  <a:cubicBezTo>
                    <a:pt x="63" y="10671"/>
                    <a:pt x="42" y="10755"/>
                    <a:pt x="42" y="10776"/>
                  </a:cubicBezTo>
                  <a:cubicBezTo>
                    <a:pt x="42" y="10818"/>
                    <a:pt x="189" y="11090"/>
                    <a:pt x="273" y="11215"/>
                  </a:cubicBezTo>
                  <a:cubicBezTo>
                    <a:pt x="398" y="11341"/>
                    <a:pt x="461" y="11403"/>
                    <a:pt x="482" y="11403"/>
                  </a:cubicBezTo>
                  <a:cubicBezTo>
                    <a:pt x="691" y="11445"/>
                    <a:pt x="712" y="11634"/>
                    <a:pt x="775" y="11947"/>
                  </a:cubicBezTo>
                  <a:cubicBezTo>
                    <a:pt x="879" y="12471"/>
                    <a:pt x="942" y="13203"/>
                    <a:pt x="796" y="13998"/>
                  </a:cubicBezTo>
                  <a:cubicBezTo>
                    <a:pt x="733" y="14270"/>
                    <a:pt x="712" y="14772"/>
                    <a:pt x="712" y="15191"/>
                  </a:cubicBezTo>
                  <a:cubicBezTo>
                    <a:pt x="712" y="15818"/>
                    <a:pt x="691" y="16195"/>
                    <a:pt x="586" y="16404"/>
                  </a:cubicBezTo>
                  <a:cubicBezTo>
                    <a:pt x="524" y="16509"/>
                    <a:pt x="461" y="16613"/>
                    <a:pt x="377" y="16760"/>
                  </a:cubicBezTo>
                  <a:cubicBezTo>
                    <a:pt x="1507" y="16467"/>
                    <a:pt x="3662" y="15986"/>
                    <a:pt x="6068" y="15818"/>
                  </a:cubicBezTo>
                  <a:cubicBezTo>
                    <a:pt x="6681" y="15779"/>
                    <a:pt x="7270" y="15758"/>
                    <a:pt x="7838" y="15758"/>
                  </a:cubicBezTo>
                  <a:cubicBezTo>
                    <a:pt x="8473" y="15758"/>
                    <a:pt x="9082" y="15784"/>
                    <a:pt x="9667" y="15839"/>
                  </a:cubicBezTo>
                  <a:cubicBezTo>
                    <a:pt x="9688" y="15797"/>
                    <a:pt x="9688" y="15714"/>
                    <a:pt x="9709" y="15630"/>
                  </a:cubicBezTo>
                  <a:cubicBezTo>
                    <a:pt x="9918" y="14877"/>
                    <a:pt x="9981" y="14563"/>
                    <a:pt x="10023" y="14354"/>
                  </a:cubicBezTo>
                  <a:cubicBezTo>
                    <a:pt x="10044" y="14207"/>
                    <a:pt x="10086" y="14124"/>
                    <a:pt x="10128" y="13956"/>
                  </a:cubicBezTo>
                  <a:cubicBezTo>
                    <a:pt x="10128" y="13935"/>
                    <a:pt x="10128" y="13831"/>
                    <a:pt x="10107" y="13789"/>
                  </a:cubicBezTo>
                  <a:cubicBezTo>
                    <a:pt x="10044" y="13580"/>
                    <a:pt x="9939" y="13056"/>
                    <a:pt x="10525" y="12847"/>
                  </a:cubicBezTo>
                  <a:cubicBezTo>
                    <a:pt x="10588" y="12816"/>
                    <a:pt x="10640" y="12800"/>
                    <a:pt x="10690" y="12800"/>
                  </a:cubicBezTo>
                  <a:cubicBezTo>
                    <a:pt x="10740" y="12800"/>
                    <a:pt x="10787" y="12816"/>
                    <a:pt x="10839" y="12847"/>
                  </a:cubicBezTo>
                  <a:lnTo>
                    <a:pt x="10860" y="12805"/>
                  </a:lnTo>
                  <a:cubicBezTo>
                    <a:pt x="10985" y="12596"/>
                    <a:pt x="11153" y="12345"/>
                    <a:pt x="11383" y="12282"/>
                  </a:cubicBezTo>
                  <a:lnTo>
                    <a:pt x="11383" y="12010"/>
                  </a:lnTo>
                  <a:cubicBezTo>
                    <a:pt x="11383" y="10755"/>
                    <a:pt x="11362" y="10567"/>
                    <a:pt x="11299" y="10190"/>
                  </a:cubicBezTo>
                  <a:lnTo>
                    <a:pt x="11278" y="10023"/>
                  </a:lnTo>
                  <a:cubicBezTo>
                    <a:pt x="11237" y="9646"/>
                    <a:pt x="11258" y="9562"/>
                    <a:pt x="11278" y="9353"/>
                  </a:cubicBezTo>
                  <a:cubicBezTo>
                    <a:pt x="11299" y="9248"/>
                    <a:pt x="11341" y="9123"/>
                    <a:pt x="11383" y="8809"/>
                  </a:cubicBezTo>
                  <a:cubicBezTo>
                    <a:pt x="11488" y="8035"/>
                    <a:pt x="11488" y="7888"/>
                    <a:pt x="11048" y="7198"/>
                  </a:cubicBezTo>
                  <a:cubicBezTo>
                    <a:pt x="10776" y="6800"/>
                    <a:pt x="10713" y="6403"/>
                    <a:pt x="10672" y="6173"/>
                  </a:cubicBezTo>
                  <a:cubicBezTo>
                    <a:pt x="10651" y="6173"/>
                    <a:pt x="10630" y="6193"/>
                    <a:pt x="10609" y="6193"/>
                  </a:cubicBezTo>
                  <a:cubicBezTo>
                    <a:pt x="10400" y="6298"/>
                    <a:pt x="10211" y="6361"/>
                    <a:pt x="10044" y="6361"/>
                  </a:cubicBezTo>
                  <a:cubicBezTo>
                    <a:pt x="10002" y="6424"/>
                    <a:pt x="9939" y="6612"/>
                    <a:pt x="9877" y="6738"/>
                  </a:cubicBezTo>
                  <a:cubicBezTo>
                    <a:pt x="9709" y="7093"/>
                    <a:pt x="9709" y="7261"/>
                    <a:pt x="9688" y="7407"/>
                  </a:cubicBezTo>
                  <a:cubicBezTo>
                    <a:pt x="9667" y="7784"/>
                    <a:pt x="9521" y="7930"/>
                    <a:pt x="9186" y="8098"/>
                  </a:cubicBezTo>
                  <a:cubicBezTo>
                    <a:pt x="9040" y="8181"/>
                    <a:pt x="8998" y="8265"/>
                    <a:pt x="8935" y="8370"/>
                  </a:cubicBezTo>
                  <a:cubicBezTo>
                    <a:pt x="8851" y="8495"/>
                    <a:pt x="8747" y="8704"/>
                    <a:pt x="8454" y="8704"/>
                  </a:cubicBezTo>
                  <a:cubicBezTo>
                    <a:pt x="8328" y="8704"/>
                    <a:pt x="8161" y="8662"/>
                    <a:pt x="7910" y="8558"/>
                  </a:cubicBezTo>
                  <a:lnTo>
                    <a:pt x="7115" y="8181"/>
                  </a:lnTo>
                  <a:cubicBezTo>
                    <a:pt x="6968" y="8181"/>
                    <a:pt x="6864" y="8077"/>
                    <a:pt x="6801" y="7930"/>
                  </a:cubicBezTo>
                  <a:cubicBezTo>
                    <a:pt x="6738" y="7658"/>
                    <a:pt x="6864" y="7365"/>
                    <a:pt x="7115" y="7051"/>
                  </a:cubicBezTo>
                  <a:cubicBezTo>
                    <a:pt x="7156" y="7010"/>
                    <a:pt x="7198" y="6989"/>
                    <a:pt x="7198" y="6926"/>
                  </a:cubicBezTo>
                  <a:lnTo>
                    <a:pt x="7198" y="6842"/>
                  </a:lnTo>
                  <a:cubicBezTo>
                    <a:pt x="7219" y="6633"/>
                    <a:pt x="7282" y="6612"/>
                    <a:pt x="7638" y="6361"/>
                  </a:cubicBezTo>
                  <a:cubicBezTo>
                    <a:pt x="7752" y="6272"/>
                    <a:pt x="7865" y="6237"/>
                    <a:pt x="7965" y="6237"/>
                  </a:cubicBezTo>
                  <a:cubicBezTo>
                    <a:pt x="8031" y="6237"/>
                    <a:pt x="8090" y="6252"/>
                    <a:pt x="8140" y="6277"/>
                  </a:cubicBezTo>
                  <a:lnTo>
                    <a:pt x="8140" y="6193"/>
                  </a:lnTo>
                  <a:cubicBezTo>
                    <a:pt x="8161" y="5566"/>
                    <a:pt x="8245" y="5336"/>
                    <a:pt x="8370" y="5168"/>
                  </a:cubicBezTo>
                  <a:cubicBezTo>
                    <a:pt x="8349" y="4959"/>
                    <a:pt x="8265" y="4520"/>
                    <a:pt x="8224" y="4269"/>
                  </a:cubicBezTo>
                  <a:cubicBezTo>
                    <a:pt x="8056" y="3390"/>
                    <a:pt x="7889" y="3034"/>
                    <a:pt x="7784" y="2825"/>
                  </a:cubicBezTo>
                  <a:cubicBezTo>
                    <a:pt x="7533" y="2385"/>
                    <a:pt x="7575" y="2176"/>
                    <a:pt x="7889" y="1590"/>
                  </a:cubicBezTo>
                  <a:cubicBezTo>
                    <a:pt x="8056" y="1256"/>
                    <a:pt x="8328" y="984"/>
                    <a:pt x="8558" y="816"/>
                  </a:cubicBezTo>
                  <a:lnTo>
                    <a:pt x="8517" y="816"/>
                  </a:lnTo>
                  <a:cubicBezTo>
                    <a:pt x="7826" y="732"/>
                    <a:pt x="7512" y="649"/>
                    <a:pt x="7282" y="607"/>
                  </a:cubicBezTo>
                  <a:cubicBezTo>
                    <a:pt x="7052" y="544"/>
                    <a:pt x="6905" y="523"/>
                    <a:pt x="6550" y="502"/>
                  </a:cubicBezTo>
                  <a:lnTo>
                    <a:pt x="6487" y="502"/>
                  </a:lnTo>
                  <a:cubicBezTo>
                    <a:pt x="6445" y="565"/>
                    <a:pt x="6361" y="649"/>
                    <a:pt x="6236" y="649"/>
                  </a:cubicBezTo>
                  <a:cubicBezTo>
                    <a:pt x="6131" y="649"/>
                    <a:pt x="5964" y="628"/>
                    <a:pt x="5441" y="502"/>
                  </a:cubicBezTo>
                  <a:cubicBezTo>
                    <a:pt x="4771" y="314"/>
                    <a:pt x="4562" y="126"/>
                    <a:pt x="44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1"/>
            <p:cNvSpPr/>
            <p:nvPr/>
          </p:nvSpPr>
          <p:spPr>
            <a:xfrm>
              <a:off x="3637400" y="3283225"/>
              <a:ext cx="308125" cy="523650"/>
            </a:xfrm>
            <a:custGeom>
              <a:rect b="b" l="l" r="r" t="t"/>
              <a:pathLst>
                <a:path extrusionOk="0" h="20946" w="12325">
                  <a:moveTo>
                    <a:pt x="8558" y="1"/>
                  </a:moveTo>
                  <a:lnTo>
                    <a:pt x="8056" y="64"/>
                  </a:lnTo>
                  <a:lnTo>
                    <a:pt x="628" y="691"/>
                  </a:lnTo>
                  <a:lnTo>
                    <a:pt x="628" y="921"/>
                  </a:lnTo>
                  <a:lnTo>
                    <a:pt x="628" y="1382"/>
                  </a:lnTo>
                  <a:lnTo>
                    <a:pt x="628" y="1445"/>
                  </a:lnTo>
                  <a:lnTo>
                    <a:pt x="628" y="1654"/>
                  </a:lnTo>
                  <a:lnTo>
                    <a:pt x="628" y="1696"/>
                  </a:lnTo>
                  <a:lnTo>
                    <a:pt x="628" y="1968"/>
                  </a:lnTo>
                  <a:lnTo>
                    <a:pt x="628" y="1989"/>
                  </a:lnTo>
                  <a:lnTo>
                    <a:pt x="628" y="2282"/>
                  </a:lnTo>
                  <a:lnTo>
                    <a:pt x="628" y="2323"/>
                  </a:lnTo>
                  <a:lnTo>
                    <a:pt x="628" y="2574"/>
                  </a:lnTo>
                  <a:lnTo>
                    <a:pt x="628" y="2637"/>
                  </a:lnTo>
                  <a:lnTo>
                    <a:pt x="628" y="2867"/>
                  </a:lnTo>
                  <a:lnTo>
                    <a:pt x="628" y="2951"/>
                  </a:lnTo>
                  <a:cubicBezTo>
                    <a:pt x="628" y="3056"/>
                    <a:pt x="607" y="3160"/>
                    <a:pt x="607" y="3265"/>
                  </a:cubicBezTo>
                  <a:lnTo>
                    <a:pt x="607" y="3328"/>
                  </a:lnTo>
                  <a:cubicBezTo>
                    <a:pt x="607" y="3390"/>
                    <a:pt x="586" y="3495"/>
                    <a:pt x="586" y="3579"/>
                  </a:cubicBezTo>
                  <a:lnTo>
                    <a:pt x="586" y="3683"/>
                  </a:lnTo>
                  <a:cubicBezTo>
                    <a:pt x="586" y="3767"/>
                    <a:pt x="544" y="3851"/>
                    <a:pt x="544" y="3914"/>
                  </a:cubicBezTo>
                  <a:lnTo>
                    <a:pt x="544" y="4018"/>
                  </a:lnTo>
                  <a:cubicBezTo>
                    <a:pt x="523" y="4123"/>
                    <a:pt x="523" y="4227"/>
                    <a:pt x="502" y="4332"/>
                  </a:cubicBezTo>
                  <a:cubicBezTo>
                    <a:pt x="335" y="5232"/>
                    <a:pt x="314" y="5378"/>
                    <a:pt x="272" y="5525"/>
                  </a:cubicBezTo>
                  <a:cubicBezTo>
                    <a:pt x="230" y="5629"/>
                    <a:pt x="209" y="5671"/>
                    <a:pt x="105" y="6634"/>
                  </a:cubicBezTo>
                  <a:cubicBezTo>
                    <a:pt x="0" y="7533"/>
                    <a:pt x="21" y="7722"/>
                    <a:pt x="168" y="8182"/>
                  </a:cubicBezTo>
                  <a:cubicBezTo>
                    <a:pt x="272" y="8663"/>
                    <a:pt x="440" y="9396"/>
                    <a:pt x="607" y="11174"/>
                  </a:cubicBezTo>
                  <a:cubicBezTo>
                    <a:pt x="753" y="13015"/>
                    <a:pt x="837" y="13392"/>
                    <a:pt x="858" y="13601"/>
                  </a:cubicBezTo>
                  <a:cubicBezTo>
                    <a:pt x="921" y="13831"/>
                    <a:pt x="921" y="13957"/>
                    <a:pt x="963" y="15003"/>
                  </a:cubicBezTo>
                  <a:cubicBezTo>
                    <a:pt x="1025" y="16321"/>
                    <a:pt x="1004" y="16551"/>
                    <a:pt x="942" y="17075"/>
                  </a:cubicBezTo>
                  <a:cubicBezTo>
                    <a:pt x="900" y="17451"/>
                    <a:pt x="837" y="17974"/>
                    <a:pt x="795" y="19167"/>
                  </a:cubicBezTo>
                  <a:cubicBezTo>
                    <a:pt x="795" y="19376"/>
                    <a:pt x="753" y="19606"/>
                    <a:pt x="753" y="19816"/>
                  </a:cubicBezTo>
                  <a:cubicBezTo>
                    <a:pt x="795" y="19816"/>
                    <a:pt x="816" y="19816"/>
                    <a:pt x="858" y="19857"/>
                  </a:cubicBezTo>
                  <a:cubicBezTo>
                    <a:pt x="858" y="19857"/>
                    <a:pt x="900" y="19857"/>
                    <a:pt x="900" y="19878"/>
                  </a:cubicBezTo>
                  <a:cubicBezTo>
                    <a:pt x="921" y="19878"/>
                    <a:pt x="921" y="19899"/>
                    <a:pt x="942" y="19899"/>
                  </a:cubicBezTo>
                  <a:lnTo>
                    <a:pt x="963" y="19920"/>
                  </a:lnTo>
                  <a:lnTo>
                    <a:pt x="1004" y="19962"/>
                  </a:lnTo>
                  <a:lnTo>
                    <a:pt x="1025" y="19983"/>
                  </a:lnTo>
                  <a:lnTo>
                    <a:pt x="1046" y="20004"/>
                  </a:lnTo>
                  <a:cubicBezTo>
                    <a:pt x="1046" y="20046"/>
                    <a:pt x="1067" y="20046"/>
                    <a:pt x="1067" y="20067"/>
                  </a:cubicBezTo>
                  <a:lnTo>
                    <a:pt x="1109" y="20088"/>
                  </a:lnTo>
                  <a:cubicBezTo>
                    <a:pt x="1109" y="20108"/>
                    <a:pt x="1130" y="20108"/>
                    <a:pt x="1130" y="20150"/>
                  </a:cubicBezTo>
                  <a:cubicBezTo>
                    <a:pt x="1130" y="20150"/>
                    <a:pt x="1130" y="20171"/>
                    <a:pt x="1151" y="20171"/>
                  </a:cubicBezTo>
                  <a:cubicBezTo>
                    <a:pt x="1151" y="20192"/>
                    <a:pt x="1172" y="20192"/>
                    <a:pt x="1172" y="20213"/>
                  </a:cubicBezTo>
                  <a:lnTo>
                    <a:pt x="1172" y="20255"/>
                  </a:lnTo>
                  <a:cubicBezTo>
                    <a:pt x="1172" y="20276"/>
                    <a:pt x="1214" y="20276"/>
                    <a:pt x="1214" y="20297"/>
                  </a:cubicBezTo>
                  <a:cubicBezTo>
                    <a:pt x="1240" y="20292"/>
                    <a:pt x="1266" y="20289"/>
                    <a:pt x="1292" y="20289"/>
                  </a:cubicBezTo>
                  <a:cubicBezTo>
                    <a:pt x="1368" y="20289"/>
                    <a:pt x="1439" y="20312"/>
                    <a:pt x="1486" y="20360"/>
                  </a:cubicBezTo>
                  <a:cubicBezTo>
                    <a:pt x="1528" y="20380"/>
                    <a:pt x="1548" y="20380"/>
                    <a:pt x="1548" y="20401"/>
                  </a:cubicBezTo>
                  <a:cubicBezTo>
                    <a:pt x="1590" y="20150"/>
                    <a:pt x="1632" y="19941"/>
                    <a:pt x="1653" y="19753"/>
                  </a:cubicBezTo>
                  <a:cubicBezTo>
                    <a:pt x="1674" y="19543"/>
                    <a:pt x="1695" y="19355"/>
                    <a:pt x="1758" y="19230"/>
                  </a:cubicBezTo>
                  <a:cubicBezTo>
                    <a:pt x="1737" y="19167"/>
                    <a:pt x="1737" y="19104"/>
                    <a:pt x="1695" y="19062"/>
                  </a:cubicBezTo>
                  <a:cubicBezTo>
                    <a:pt x="1674" y="18999"/>
                    <a:pt x="1632" y="18832"/>
                    <a:pt x="1695" y="18686"/>
                  </a:cubicBezTo>
                  <a:lnTo>
                    <a:pt x="1779" y="18518"/>
                  </a:lnTo>
                  <a:lnTo>
                    <a:pt x="1946" y="18518"/>
                  </a:lnTo>
                  <a:cubicBezTo>
                    <a:pt x="2093" y="18518"/>
                    <a:pt x="2113" y="18539"/>
                    <a:pt x="2365" y="19020"/>
                  </a:cubicBezTo>
                  <a:cubicBezTo>
                    <a:pt x="2678" y="19564"/>
                    <a:pt x="2699" y="19836"/>
                    <a:pt x="2741" y="20088"/>
                  </a:cubicBezTo>
                  <a:cubicBezTo>
                    <a:pt x="2783" y="20192"/>
                    <a:pt x="2783" y="20297"/>
                    <a:pt x="2825" y="20464"/>
                  </a:cubicBezTo>
                  <a:cubicBezTo>
                    <a:pt x="2888" y="20632"/>
                    <a:pt x="2888" y="20799"/>
                    <a:pt x="2846" y="20945"/>
                  </a:cubicBezTo>
                  <a:lnTo>
                    <a:pt x="2888" y="20945"/>
                  </a:lnTo>
                  <a:cubicBezTo>
                    <a:pt x="3327" y="20715"/>
                    <a:pt x="3453" y="20611"/>
                    <a:pt x="3515" y="20527"/>
                  </a:cubicBezTo>
                  <a:cubicBezTo>
                    <a:pt x="3662" y="20380"/>
                    <a:pt x="3745" y="20360"/>
                    <a:pt x="4373" y="20213"/>
                  </a:cubicBezTo>
                  <a:cubicBezTo>
                    <a:pt x="4415" y="20213"/>
                    <a:pt x="4478" y="20192"/>
                    <a:pt x="4520" y="20192"/>
                  </a:cubicBezTo>
                  <a:lnTo>
                    <a:pt x="4603" y="17367"/>
                  </a:lnTo>
                  <a:lnTo>
                    <a:pt x="3829" y="16949"/>
                  </a:lnTo>
                  <a:lnTo>
                    <a:pt x="3662" y="15275"/>
                  </a:lnTo>
                  <a:lnTo>
                    <a:pt x="11090" y="14710"/>
                  </a:lnTo>
                  <a:cubicBezTo>
                    <a:pt x="11090" y="14501"/>
                    <a:pt x="11132" y="14229"/>
                    <a:pt x="11194" y="13915"/>
                  </a:cubicBezTo>
                  <a:cubicBezTo>
                    <a:pt x="11404" y="12932"/>
                    <a:pt x="11717" y="12471"/>
                    <a:pt x="11948" y="12157"/>
                  </a:cubicBezTo>
                  <a:cubicBezTo>
                    <a:pt x="12220" y="11802"/>
                    <a:pt x="12324" y="11676"/>
                    <a:pt x="12157" y="10902"/>
                  </a:cubicBezTo>
                  <a:cubicBezTo>
                    <a:pt x="12094" y="10463"/>
                    <a:pt x="12031" y="10232"/>
                    <a:pt x="12010" y="10107"/>
                  </a:cubicBezTo>
                  <a:cubicBezTo>
                    <a:pt x="11989" y="9919"/>
                    <a:pt x="11989" y="9919"/>
                    <a:pt x="11885" y="9668"/>
                  </a:cubicBezTo>
                  <a:cubicBezTo>
                    <a:pt x="11780" y="9479"/>
                    <a:pt x="11613" y="9124"/>
                    <a:pt x="11299" y="8391"/>
                  </a:cubicBezTo>
                  <a:cubicBezTo>
                    <a:pt x="10901" y="7491"/>
                    <a:pt x="10692" y="7219"/>
                    <a:pt x="10567" y="7052"/>
                  </a:cubicBezTo>
                  <a:cubicBezTo>
                    <a:pt x="10336" y="6759"/>
                    <a:pt x="10274" y="6613"/>
                    <a:pt x="10064" y="5315"/>
                  </a:cubicBezTo>
                  <a:lnTo>
                    <a:pt x="10002" y="4709"/>
                  </a:lnTo>
                  <a:cubicBezTo>
                    <a:pt x="9792" y="3307"/>
                    <a:pt x="9792" y="3307"/>
                    <a:pt x="9667" y="2826"/>
                  </a:cubicBezTo>
                  <a:lnTo>
                    <a:pt x="9604" y="2637"/>
                  </a:lnTo>
                  <a:cubicBezTo>
                    <a:pt x="9604" y="2616"/>
                    <a:pt x="9583" y="2574"/>
                    <a:pt x="9583" y="2512"/>
                  </a:cubicBezTo>
                  <a:cubicBezTo>
                    <a:pt x="9583" y="2491"/>
                    <a:pt x="9583" y="2491"/>
                    <a:pt x="9541" y="2470"/>
                  </a:cubicBezTo>
                  <a:cubicBezTo>
                    <a:pt x="9541" y="2428"/>
                    <a:pt x="9520" y="2407"/>
                    <a:pt x="9520" y="2386"/>
                  </a:cubicBezTo>
                  <a:cubicBezTo>
                    <a:pt x="9520" y="2344"/>
                    <a:pt x="9499" y="2323"/>
                    <a:pt x="9499" y="2302"/>
                  </a:cubicBezTo>
                  <a:cubicBezTo>
                    <a:pt x="9499" y="2282"/>
                    <a:pt x="9479" y="2261"/>
                    <a:pt x="9479" y="2219"/>
                  </a:cubicBezTo>
                  <a:cubicBezTo>
                    <a:pt x="9479" y="2198"/>
                    <a:pt x="9437" y="2177"/>
                    <a:pt x="9437" y="2114"/>
                  </a:cubicBezTo>
                  <a:cubicBezTo>
                    <a:pt x="9437" y="2093"/>
                    <a:pt x="9416" y="2072"/>
                    <a:pt x="9416" y="2051"/>
                  </a:cubicBezTo>
                  <a:cubicBezTo>
                    <a:pt x="9395" y="2010"/>
                    <a:pt x="9395" y="1968"/>
                    <a:pt x="9374" y="1947"/>
                  </a:cubicBezTo>
                  <a:cubicBezTo>
                    <a:pt x="9374" y="1905"/>
                    <a:pt x="9332" y="1884"/>
                    <a:pt x="9332" y="1884"/>
                  </a:cubicBezTo>
                  <a:cubicBezTo>
                    <a:pt x="9311" y="1842"/>
                    <a:pt x="9311" y="1800"/>
                    <a:pt x="9290" y="1758"/>
                  </a:cubicBezTo>
                  <a:cubicBezTo>
                    <a:pt x="9290" y="1738"/>
                    <a:pt x="9269" y="1738"/>
                    <a:pt x="9269" y="1696"/>
                  </a:cubicBezTo>
                  <a:cubicBezTo>
                    <a:pt x="9227" y="1654"/>
                    <a:pt x="9227" y="1633"/>
                    <a:pt x="9207" y="1570"/>
                  </a:cubicBezTo>
                  <a:cubicBezTo>
                    <a:pt x="9207" y="1549"/>
                    <a:pt x="9207" y="1549"/>
                    <a:pt x="9186" y="1528"/>
                  </a:cubicBezTo>
                  <a:cubicBezTo>
                    <a:pt x="9165" y="1465"/>
                    <a:pt x="9123" y="1424"/>
                    <a:pt x="9123" y="1361"/>
                  </a:cubicBezTo>
                  <a:lnTo>
                    <a:pt x="9123" y="1340"/>
                  </a:lnTo>
                  <a:cubicBezTo>
                    <a:pt x="8997" y="1026"/>
                    <a:pt x="8872" y="733"/>
                    <a:pt x="8746" y="440"/>
                  </a:cubicBezTo>
                  <a:lnTo>
                    <a:pt x="8746" y="419"/>
                  </a:lnTo>
                  <a:cubicBezTo>
                    <a:pt x="8704" y="398"/>
                    <a:pt x="8704" y="336"/>
                    <a:pt x="8683" y="315"/>
                  </a:cubicBezTo>
                  <a:cubicBezTo>
                    <a:pt x="8683" y="294"/>
                    <a:pt x="8663" y="273"/>
                    <a:pt x="8663" y="273"/>
                  </a:cubicBezTo>
                  <a:cubicBezTo>
                    <a:pt x="8663" y="231"/>
                    <a:pt x="8642" y="210"/>
                    <a:pt x="8642" y="189"/>
                  </a:cubicBezTo>
                  <a:cubicBezTo>
                    <a:pt x="8642" y="168"/>
                    <a:pt x="8600" y="126"/>
                    <a:pt x="8600" y="105"/>
                  </a:cubicBezTo>
                  <a:cubicBezTo>
                    <a:pt x="8600" y="85"/>
                    <a:pt x="8579" y="64"/>
                    <a:pt x="8579" y="64"/>
                  </a:cubicBezTo>
                  <a:cubicBezTo>
                    <a:pt x="8579" y="22"/>
                    <a:pt x="8558" y="22"/>
                    <a:pt x="85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3747250" y="3665100"/>
              <a:ext cx="736525" cy="593725"/>
            </a:xfrm>
            <a:custGeom>
              <a:rect b="b" l="l" r="r" t="t"/>
              <a:pathLst>
                <a:path extrusionOk="0" h="23749" w="29461">
                  <a:moveTo>
                    <a:pt x="6863" y="0"/>
                  </a:moveTo>
                  <a:lnTo>
                    <a:pt x="0" y="523"/>
                  </a:lnTo>
                  <a:lnTo>
                    <a:pt x="84" y="1255"/>
                  </a:lnTo>
                  <a:lnTo>
                    <a:pt x="921" y="1716"/>
                  </a:lnTo>
                  <a:lnTo>
                    <a:pt x="816" y="4729"/>
                  </a:lnTo>
                  <a:cubicBezTo>
                    <a:pt x="921" y="4687"/>
                    <a:pt x="1025" y="4645"/>
                    <a:pt x="1444" y="4541"/>
                  </a:cubicBezTo>
                  <a:cubicBezTo>
                    <a:pt x="2072" y="4394"/>
                    <a:pt x="2176" y="4331"/>
                    <a:pt x="2490" y="4122"/>
                  </a:cubicBezTo>
                  <a:cubicBezTo>
                    <a:pt x="2595" y="4059"/>
                    <a:pt x="2741" y="3955"/>
                    <a:pt x="2950" y="3850"/>
                  </a:cubicBezTo>
                  <a:cubicBezTo>
                    <a:pt x="3201" y="3683"/>
                    <a:pt x="3264" y="3557"/>
                    <a:pt x="3306" y="3432"/>
                  </a:cubicBezTo>
                  <a:cubicBezTo>
                    <a:pt x="3348" y="3327"/>
                    <a:pt x="3432" y="3055"/>
                    <a:pt x="3662" y="3055"/>
                  </a:cubicBezTo>
                  <a:cubicBezTo>
                    <a:pt x="3787" y="3055"/>
                    <a:pt x="3934" y="3118"/>
                    <a:pt x="4164" y="3285"/>
                  </a:cubicBezTo>
                  <a:cubicBezTo>
                    <a:pt x="4478" y="3536"/>
                    <a:pt x="4603" y="3683"/>
                    <a:pt x="4666" y="3913"/>
                  </a:cubicBezTo>
                  <a:cubicBezTo>
                    <a:pt x="4687" y="3955"/>
                    <a:pt x="4792" y="4017"/>
                    <a:pt x="5022" y="4164"/>
                  </a:cubicBezTo>
                  <a:cubicBezTo>
                    <a:pt x="5398" y="4373"/>
                    <a:pt x="5608" y="4436"/>
                    <a:pt x="5733" y="4499"/>
                  </a:cubicBezTo>
                  <a:cubicBezTo>
                    <a:pt x="5984" y="4603"/>
                    <a:pt x="6089" y="4645"/>
                    <a:pt x="6382" y="5001"/>
                  </a:cubicBezTo>
                  <a:cubicBezTo>
                    <a:pt x="6445" y="5043"/>
                    <a:pt x="6507" y="5147"/>
                    <a:pt x="6549" y="5315"/>
                  </a:cubicBezTo>
                  <a:cubicBezTo>
                    <a:pt x="6591" y="5357"/>
                    <a:pt x="6675" y="5419"/>
                    <a:pt x="6758" y="5461"/>
                  </a:cubicBezTo>
                  <a:cubicBezTo>
                    <a:pt x="7491" y="6005"/>
                    <a:pt x="7930" y="6152"/>
                    <a:pt x="8160" y="6214"/>
                  </a:cubicBezTo>
                  <a:cubicBezTo>
                    <a:pt x="8328" y="6277"/>
                    <a:pt x="8474" y="6319"/>
                    <a:pt x="8558" y="6507"/>
                  </a:cubicBezTo>
                  <a:cubicBezTo>
                    <a:pt x="8579" y="6591"/>
                    <a:pt x="8600" y="6696"/>
                    <a:pt x="8600" y="6779"/>
                  </a:cubicBezTo>
                  <a:cubicBezTo>
                    <a:pt x="9102" y="6528"/>
                    <a:pt x="9227" y="6486"/>
                    <a:pt x="9332" y="6465"/>
                  </a:cubicBezTo>
                  <a:cubicBezTo>
                    <a:pt x="9479" y="6403"/>
                    <a:pt x="9541" y="6382"/>
                    <a:pt x="10106" y="6110"/>
                  </a:cubicBezTo>
                  <a:cubicBezTo>
                    <a:pt x="10692" y="5838"/>
                    <a:pt x="10901" y="5649"/>
                    <a:pt x="11048" y="5545"/>
                  </a:cubicBezTo>
                  <a:cubicBezTo>
                    <a:pt x="11194" y="5419"/>
                    <a:pt x="11299" y="5336"/>
                    <a:pt x="11613" y="5231"/>
                  </a:cubicBezTo>
                  <a:cubicBezTo>
                    <a:pt x="11885" y="5147"/>
                    <a:pt x="11989" y="5043"/>
                    <a:pt x="12073" y="4938"/>
                  </a:cubicBezTo>
                  <a:cubicBezTo>
                    <a:pt x="12147" y="4846"/>
                    <a:pt x="12269" y="4721"/>
                    <a:pt x="12454" y="4721"/>
                  </a:cubicBezTo>
                  <a:cubicBezTo>
                    <a:pt x="12479" y="4721"/>
                    <a:pt x="12506" y="4724"/>
                    <a:pt x="12533" y="4729"/>
                  </a:cubicBezTo>
                  <a:lnTo>
                    <a:pt x="12868" y="4729"/>
                  </a:lnTo>
                  <a:cubicBezTo>
                    <a:pt x="13454" y="4729"/>
                    <a:pt x="13914" y="5022"/>
                    <a:pt x="14312" y="5649"/>
                  </a:cubicBezTo>
                  <a:cubicBezTo>
                    <a:pt x="14542" y="6005"/>
                    <a:pt x="14563" y="6319"/>
                    <a:pt x="14437" y="6612"/>
                  </a:cubicBezTo>
                  <a:cubicBezTo>
                    <a:pt x="14709" y="6717"/>
                    <a:pt x="15128" y="6842"/>
                    <a:pt x="15295" y="6905"/>
                  </a:cubicBezTo>
                  <a:cubicBezTo>
                    <a:pt x="16321" y="7219"/>
                    <a:pt x="16969" y="7219"/>
                    <a:pt x="17388" y="7219"/>
                  </a:cubicBezTo>
                  <a:cubicBezTo>
                    <a:pt x="17911" y="7219"/>
                    <a:pt x="18308" y="7219"/>
                    <a:pt x="18476" y="8035"/>
                  </a:cubicBezTo>
                  <a:cubicBezTo>
                    <a:pt x="18538" y="8411"/>
                    <a:pt x="18497" y="8704"/>
                    <a:pt x="18329" y="8872"/>
                  </a:cubicBezTo>
                  <a:cubicBezTo>
                    <a:pt x="18392" y="8976"/>
                    <a:pt x="18476" y="9102"/>
                    <a:pt x="18601" y="9332"/>
                  </a:cubicBezTo>
                  <a:cubicBezTo>
                    <a:pt x="18915" y="9855"/>
                    <a:pt x="19145" y="9855"/>
                    <a:pt x="19250" y="9855"/>
                  </a:cubicBezTo>
                  <a:lnTo>
                    <a:pt x="19417" y="9855"/>
                  </a:lnTo>
                  <a:cubicBezTo>
                    <a:pt x="19585" y="9855"/>
                    <a:pt x="19668" y="9960"/>
                    <a:pt x="19689" y="10043"/>
                  </a:cubicBezTo>
                  <a:cubicBezTo>
                    <a:pt x="19794" y="10274"/>
                    <a:pt x="19752" y="10399"/>
                    <a:pt x="19438" y="11111"/>
                  </a:cubicBezTo>
                  <a:cubicBezTo>
                    <a:pt x="18810" y="12491"/>
                    <a:pt x="18727" y="12994"/>
                    <a:pt x="18727" y="12994"/>
                  </a:cubicBezTo>
                  <a:lnTo>
                    <a:pt x="18685" y="13370"/>
                  </a:lnTo>
                  <a:lnTo>
                    <a:pt x="18915" y="13831"/>
                  </a:lnTo>
                  <a:cubicBezTo>
                    <a:pt x="19250" y="14458"/>
                    <a:pt x="19564" y="14542"/>
                    <a:pt x="19836" y="14626"/>
                  </a:cubicBezTo>
                  <a:cubicBezTo>
                    <a:pt x="19982" y="14668"/>
                    <a:pt x="20191" y="14688"/>
                    <a:pt x="20296" y="14940"/>
                  </a:cubicBezTo>
                  <a:cubicBezTo>
                    <a:pt x="20401" y="15149"/>
                    <a:pt x="20380" y="15379"/>
                    <a:pt x="20317" y="15588"/>
                  </a:cubicBezTo>
                  <a:cubicBezTo>
                    <a:pt x="20212" y="16007"/>
                    <a:pt x="20045" y="16341"/>
                    <a:pt x="19898" y="16572"/>
                  </a:cubicBezTo>
                  <a:cubicBezTo>
                    <a:pt x="19668" y="16969"/>
                    <a:pt x="19668" y="17053"/>
                    <a:pt x="19752" y="17178"/>
                  </a:cubicBezTo>
                  <a:cubicBezTo>
                    <a:pt x="19878" y="17409"/>
                    <a:pt x="19940" y="17597"/>
                    <a:pt x="19982" y="17701"/>
                  </a:cubicBezTo>
                  <a:cubicBezTo>
                    <a:pt x="20045" y="17827"/>
                    <a:pt x="20045" y="17890"/>
                    <a:pt x="20484" y="18078"/>
                  </a:cubicBezTo>
                  <a:cubicBezTo>
                    <a:pt x="20735" y="18183"/>
                    <a:pt x="20882" y="18204"/>
                    <a:pt x="20945" y="18204"/>
                  </a:cubicBezTo>
                  <a:cubicBezTo>
                    <a:pt x="21238" y="18225"/>
                    <a:pt x="21300" y="18350"/>
                    <a:pt x="21468" y="18748"/>
                  </a:cubicBezTo>
                  <a:lnTo>
                    <a:pt x="21614" y="18978"/>
                  </a:lnTo>
                  <a:cubicBezTo>
                    <a:pt x="21782" y="19354"/>
                    <a:pt x="21761" y="19668"/>
                    <a:pt x="21677" y="19878"/>
                  </a:cubicBezTo>
                  <a:lnTo>
                    <a:pt x="21970" y="19878"/>
                  </a:lnTo>
                  <a:cubicBezTo>
                    <a:pt x="22514" y="19878"/>
                    <a:pt x="22807" y="19752"/>
                    <a:pt x="22995" y="19647"/>
                  </a:cubicBezTo>
                  <a:cubicBezTo>
                    <a:pt x="23100" y="19585"/>
                    <a:pt x="23204" y="19543"/>
                    <a:pt x="23330" y="19543"/>
                  </a:cubicBezTo>
                  <a:cubicBezTo>
                    <a:pt x="23623" y="19543"/>
                    <a:pt x="23832" y="19773"/>
                    <a:pt x="24334" y="20422"/>
                  </a:cubicBezTo>
                  <a:cubicBezTo>
                    <a:pt x="24816" y="21070"/>
                    <a:pt x="25004" y="21217"/>
                    <a:pt x="25129" y="21279"/>
                  </a:cubicBezTo>
                  <a:cubicBezTo>
                    <a:pt x="25318" y="21426"/>
                    <a:pt x="25422" y="21530"/>
                    <a:pt x="25715" y="22074"/>
                  </a:cubicBezTo>
                  <a:cubicBezTo>
                    <a:pt x="26008" y="22619"/>
                    <a:pt x="25945" y="23016"/>
                    <a:pt x="25904" y="23246"/>
                  </a:cubicBezTo>
                  <a:cubicBezTo>
                    <a:pt x="25945" y="23267"/>
                    <a:pt x="26050" y="23309"/>
                    <a:pt x="26176" y="23330"/>
                  </a:cubicBezTo>
                  <a:cubicBezTo>
                    <a:pt x="26573" y="23414"/>
                    <a:pt x="26803" y="23539"/>
                    <a:pt x="26971" y="23644"/>
                  </a:cubicBezTo>
                  <a:cubicBezTo>
                    <a:pt x="27096" y="23686"/>
                    <a:pt x="27159" y="23748"/>
                    <a:pt x="27201" y="23748"/>
                  </a:cubicBezTo>
                  <a:cubicBezTo>
                    <a:pt x="27305" y="23748"/>
                    <a:pt x="27473" y="23644"/>
                    <a:pt x="27745" y="23414"/>
                  </a:cubicBezTo>
                  <a:cubicBezTo>
                    <a:pt x="27933" y="23246"/>
                    <a:pt x="28121" y="23163"/>
                    <a:pt x="28310" y="23163"/>
                  </a:cubicBezTo>
                  <a:cubicBezTo>
                    <a:pt x="28456" y="23163"/>
                    <a:pt x="28582" y="23225"/>
                    <a:pt x="28686" y="23309"/>
                  </a:cubicBezTo>
                  <a:cubicBezTo>
                    <a:pt x="28686" y="23058"/>
                    <a:pt x="28686" y="22786"/>
                    <a:pt x="28728" y="22619"/>
                  </a:cubicBezTo>
                  <a:cubicBezTo>
                    <a:pt x="28728" y="21489"/>
                    <a:pt x="28645" y="20945"/>
                    <a:pt x="28582" y="20610"/>
                  </a:cubicBezTo>
                  <a:cubicBezTo>
                    <a:pt x="28519" y="20129"/>
                    <a:pt x="28477" y="19919"/>
                    <a:pt x="28770" y="19396"/>
                  </a:cubicBezTo>
                  <a:cubicBezTo>
                    <a:pt x="28937" y="19124"/>
                    <a:pt x="29147" y="18978"/>
                    <a:pt x="29377" y="18978"/>
                  </a:cubicBezTo>
                  <a:lnTo>
                    <a:pt x="29461" y="18978"/>
                  </a:lnTo>
                  <a:cubicBezTo>
                    <a:pt x="29335" y="18915"/>
                    <a:pt x="29335" y="18727"/>
                    <a:pt x="29293" y="18371"/>
                  </a:cubicBezTo>
                  <a:cubicBezTo>
                    <a:pt x="29251" y="17660"/>
                    <a:pt x="29272" y="17409"/>
                    <a:pt x="29293" y="17283"/>
                  </a:cubicBezTo>
                  <a:cubicBezTo>
                    <a:pt x="29272" y="17241"/>
                    <a:pt x="29251" y="17157"/>
                    <a:pt x="29189" y="17053"/>
                  </a:cubicBezTo>
                  <a:cubicBezTo>
                    <a:pt x="29126" y="16865"/>
                    <a:pt x="28979" y="16551"/>
                    <a:pt x="28770" y="16069"/>
                  </a:cubicBezTo>
                  <a:cubicBezTo>
                    <a:pt x="28352" y="15044"/>
                    <a:pt x="28310" y="14835"/>
                    <a:pt x="28247" y="14668"/>
                  </a:cubicBezTo>
                  <a:cubicBezTo>
                    <a:pt x="28205" y="14521"/>
                    <a:pt x="28184" y="14396"/>
                    <a:pt x="27598" y="13140"/>
                  </a:cubicBezTo>
                  <a:cubicBezTo>
                    <a:pt x="27012" y="11822"/>
                    <a:pt x="26845" y="11571"/>
                    <a:pt x="26678" y="11299"/>
                  </a:cubicBezTo>
                  <a:cubicBezTo>
                    <a:pt x="26552" y="11090"/>
                    <a:pt x="26427" y="10880"/>
                    <a:pt x="26134" y="10211"/>
                  </a:cubicBezTo>
                  <a:cubicBezTo>
                    <a:pt x="25841" y="9583"/>
                    <a:pt x="25736" y="9374"/>
                    <a:pt x="25673" y="9227"/>
                  </a:cubicBezTo>
                  <a:cubicBezTo>
                    <a:pt x="25527" y="8997"/>
                    <a:pt x="25464" y="8872"/>
                    <a:pt x="25192" y="8056"/>
                  </a:cubicBezTo>
                  <a:cubicBezTo>
                    <a:pt x="25004" y="7512"/>
                    <a:pt x="25004" y="7219"/>
                    <a:pt x="25046" y="6989"/>
                  </a:cubicBezTo>
                  <a:cubicBezTo>
                    <a:pt x="24962" y="6905"/>
                    <a:pt x="24774" y="6779"/>
                    <a:pt x="24544" y="6612"/>
                  </a:cubicBezTo>
                  <a:lnTo>
                    <a:pt x="24376" y="6507"/>
                  </a:lnTo>
                  <a:cubicBezTo>
                    <a:pt x="23832" y="6131"/>
                    <a:pt x="23623" y="6047"/>
                    <a:pt x="23476" y="6026"/>
                  </a:cubicBezTo>
                  <a:cubicBezTo>
                    <a:pt x="23142" y="5921"/>
                    <a:pt x="23058" y="5817"/>
                    <a:pt x="22493" y="4917"/>
                  </a:cubicBezTo>
                  <a:cubicBezTo>
                    <a:pt x="22137" y="4310"/>
                    <a:pt x="21865" y="4143"/>
                    <a:pt x="21677" y="3996"/>
                  </a:cubicBezTo>
                  <a:cubicBezTo>
                    <a:pt x="21258" y="3724"/>
                    <a:pt x="21154" y="3473"/>
                    <a:pt x="21258" y="2595"/>
                  </a:cubicBezTo>
                  <a:cubicBezTo>
                    <a:pt x="21300" y="2385"/>
                    <a:pt x="21321" y="2176"/>
                    <a:pt x="21342" y="2009"/>
                  </a:cubicBezTo>
                  <a:cubicBezTo>
                    <a:pt x="21447" y="1255"/>
                    <a:pt x="21426" y="1235"/>
                    <a:pt x="21321" y="1151"/>
                  </a:cubicBezTo>
                  <a:cubicBezTo>
                    <a:pt x="21258" y="1130"/>
                    <a:pt x="21196" y="1067"/>
                    <a:pt x="21091" y="1025"/>
                  </a:cubicBezTo>
                  <a:cubicBezTo>
                    <a:pt x="21049" y="1004"/>
                    <a:pt x="21007" y="1004"/>
                    <a:pt x="20986" y="963"/>
                  </a:cubicBezTo>
                  <a:cubicBezTo>
                    <a:pt x="20694" y="858"/>
                    <a:pt x="20463" y="774"/>
                    <a:pt x="20359" y="774"/>
                  </a:cubicBezTo>
                  <a:cubicBezTo>
                    <a:pt x="20275" y="774"/>
                    <a:pt x="20191" y="837"/>
                    <a:pt x="19982" y="1025"/>
                  </a:cubicBezTo>
                  <a:cubicBezTo>
                    <a:pt x="19982" y="1046"/>
                    <a:pt x="20003" y="1067"/>
                    <a:pt x="20003" y="1088"/>
                  </a:cubicBezTo>
                  <a:cubicBezTo>
                    <a:pt x="20045" y="1402"/>
                    <a:pt x="19878" y="1486"/>
                    <a:pt x="18999" y="1925"/>
                  </a:cubicBezTo>
                  <a:cubicBezTo>
                    <a:pt x="18664" y="2113"/>
                    <a:pt x="18434" y="2239"/>
                    <a:pt x="18287" y="2344"/>
                  </a:cubicBezTo>
                  <a:cubicBezTo>
                    <a:pt x="18204" y="2406"/>
                    <a:pt x="18162" y="2448"/>
                    <a:pt x="18099" y="2511"/>
                  </a:cubicBezTo>
                  <a:cubicBezTo>
                    <a:pt x="17953" y="2636"/>
                    <a:pt x="17806" y="2762"/>
                    <a:pt x="17555" y="2762"/>
                  </a:cubicBezTo>
                  <a:cubicBezTo>
                    <a:pt x="17429" y="2762"/>
                    <a:pt x="17262" y="2741"/>
                    <a:pt x="17053" y="2699"/>
                  </a:cubicBezTo>
                  <a:cubicBezTo>
                    <a:pt x="16865" y="2678"/>
                    <a:pt x="16655" y="2595"/>
                    <a:pt x="16383" y="2532"/>
                  </a:cubicBezTo>
                  <a:lnTo>
                    <a:pt x="16300" y="2511"/>
                  </a:lnTo>
                  <a:lnTo>
                    <a:pt x="15986" y="2427"/>
                  </a:lnTo>
                  <a:cubicBezTo>
                    <a:pt x="15295" y="2218"/>
                    <a:pt x="15065" y="2051"/>
                    <a:pt x="14919" y="1946"/>
                  </a:cubicBezTo>
                  <a:cubicBezTo>
                    <a:pt x="14835" y="1862"/>
                    <a:pt x="14835" y="1862"/>
                    <a:pt x="14772" y="1862"/>
                  </a:cubicBezTo>
                  <a:cubicBezTo>
                    <a:pt x="14668" y="1862"/>
                    <a:pt x="14416" y="1946"/>
                    <a:pt x="14019" y="2072"/>
                  </a:cubicBezTo>
                  <a:cubicBezTo>
                    <a:pt x="13308" y="2302"/>
                    <a:pt x="13077" y="2490"/>
                    <a:pt x="12889" y="2595"/>
                  </a:cubicBezTo>
                  <a:cubicBezTo>
                    <a:pt x="12680" y="2720"/>
                    <a:pt x="12554" y="2825"/>
                    <a:pt x="12219" y="2825"/>
                  </a:cubicBezTo>
                  <a:lnTo>
                    <a:pt x="11989" y="2825"/>
                  </a:lnTo>
                  <a:cubicBezTo>
                    <a:pt x="11927" y="2818"/>
                    <a:pt x="11873" y="2815"/>
                    <a:pt x="11827" y="2815"/>
                  </a:cubicBezTo>
                  <a:cubicBezTo>
                    <a:pt x="11736" y="2815"/>
                    <a:pt x="11675" y="2825"/>
                    <a:pt x="11634" y="2825"/>
                  </a:cubicBezTo>
                  <a:cubicBezTo>
                    <a:pt x="11592" y="2888"/>
                    <a:pt x="11550" y="2908"/>
                    <a:pt x="11445" y="2908"/>
                  </a:cubicBezTo>
                  <a:lnTo>
                    <a:pt x="11403" y="2908"/>
                  </a:lnTo>
                  <a:cubicBezTo>
                    <a:pt x="11341" y="2908"/>
                    <a:pt x="11173" y="2867"/>
                    <a:pt x="10755" y="2741"/>
                  </a:cubicBezTo>
                  <a:cubicBezTo>
                    <a:pt x="10295" y="2616"/>
                    <a:pt x="10002" y="2595"/>
                    <a:pt x="9792" y="2553"/>
                  </a:cubicBezTo>
                  <a:cubicBezTo>
                    <a:pt x="9479" y="2532"/>
                    <a:pt x="9227" y="2511"/>
                    <a:pt x="9102" y="2072"/>
                  </a:cubicBezTo>
                  <a:cubicBezTo>
                    <a:pt x="9102" y="2030"/>
                    <a:pt x="9102" y="2030"/>
                    <a:pt x="9081" y="2009"/>
                  </a:cubicBezTo>
                  <a:cubicBezTo>
                    <a:pt x="8976" y="1883"/>
                    <a:pt x="8809" y="1695"/>
                    <a:pt x="8662" y="1465"/>
                  </a:cubicBezTo>
                  <a:cubicBezTo>
                    <a:pt x="8328" y="1025"/>
                    <a:pt x="7951" y="858"/>
                    <a:pt x="7637" y="711"/>
                  </a:cubicBezTo>
                  <a:cubicBezTo>
                    <a:pt x="7282" y="544"/>
                    <a:pt x="6989" y="356"/>
                    <a:pt x="68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31"/>
          <p:cNvSpPr txBox="1"/>
          <p:nvPr/>
        </p:nvSpPr>
        <p:spPr>
          <a:xfrm>
            <a:off x="4727175" y="2054700"/>
            <a:ext cx="38946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La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mayoría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de estas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librerías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proveen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ejemplos basados en EEUU.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Los datos necesarios para la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creación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de estos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gráficos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para crear mapas de Argentina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están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incompletos, o son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difíciles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de obtener. 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grpSp>
        <p:nvGrpSpPr>
          <p:cNvPr id="318" name="Google Shape;318;p31"/>
          <p:cNvGrpSpPr/>
          <p:nvPr/>
        </p:nvGrpSpPr>
        <p:grpSpPr>
          <a:xfrm>
            <a:off x="364108" y="1772713"/>
            <a:ext cx="1435388" cy="2440926"/>
            <a:chOff x="6553199" y="1515625"/>
            <a:chExt cx="1877551" cy="3004217"/>
          </a:xfrm>
        </p:grpSpPr>
        <p:sp>
          <p:nvSpPr>
            <p:cNvPr id="319" name="Google Shape;319;p31"/>
            <p:cNvSpPr/>
            <p:nvPr/>
          </p:nvSpPr>
          <p:spPr>
            <a:xfrm>
              <a:off x="7767043" y="2019515"/>
              <a:ext cx="18475" cy="25340"/>
            </a:xfrm>
            <a:custGeom>
              <a:rect b="b" l="l" r="r" t="t"/>
              <a:pathLst>
                <a:path extrusionOk="0" h="347" w="253">
                  <a:moveTo>
                    <a:pt x="253" y="0"/>
                  </a:moveTo>
                  <a:lnTo>
                    <a:pt x="253" y="0"/>
                  </a:lnTo>
                  <a:cubicBezTo>
                    <a:pt x="239" y="4"/>
                    <a:pt x="221" y="4"/>
                    <a:pt x="207" y="4"/>
                  </a:cubicBezTo>
                  <a:lnTo>
                    <a:pt x="200" y="4"/>
                  </a:lnTo>
                  <a:cubicBezTo>
                    <a:pt x="130" y="4"/>
                    <a:pt x="50" y="77"/>
                    <a:pt x="25" y="161"/>
                  </a:cubicBezTo>
                  <a:cubicBezTo>
                    <a:pt x="0" y="228"/>
                    <a:pt x="32" y="301"/>
                    <a:pt x="99" y="329"/>
                  </a:cubicBezTo>
                  <a:cubicBezTo>
                    <a:pt x="109" y="336"/>
                    <a:pt x="120" y="343"/>
                    <a:pt x="134" y="347"/>
                  </a:cubicBezTo>
                  <a:cubicBezTo>
                    <a:pt x="144" y="319"/>
                    <a:pt x="148" y="291"/>
                    <a:pt x="155" y="263"/>
                  </a:cubicBezTo>
                  <a:cubicBezTo>
                    <a:pt x="165" y="168"/>
                    <a:pt x="197" y="77"/>
                    <a:pt x="25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6954333" y="4358511"/>
              <a:ext cx="62728" cy="83175"/>
            </a:xfrm>
            <a:custGeom>
              <a:rect b="b" l="l" r="r" t="t"/>
              <a:pathLst>
                <a:path extrusionOk="0" h="1139" w="859">
                  <a:moveTo>
                    <a:pt x="651" y="0"/>
                  </a:moveTo>
                  <a:cubicBezTo>
                    <a:pt x="630" y="4"/>
                    <a:pt x="609" y="7"/>
                    <a:pt x="588" y="14"/>
                  </a:cubicBezTo>
                  <a:cubicBezTo>
                    <a:pt x="224" y="140"/>
                    <a:pt x="98" y="267"/>
                    <a:pt x="147" y="459"/>
                  </a:cubicBezTo>
                  <a:cubicBezTo>
                    <a:pt x="189" y="610"/>
                    <a:pt x="140" y="774"/>
                    <a:pt x="21" y="872"/>
                  </a:cubicBezTo>
                  <a:lnTo>
                    <a:pt x="0" y="890"/>
                  </a:lnTo>
                  <a:cubicBezTo>
                    <a:pt x="28" y="900"/>
                    <a:pt x="53" y="918"/>
                    <a:pt x="70" y="939"/>
                  </a:cubicBezTo>
                  <a:cubicBezTo>
                    <a:pt x="116" y="991"/>
                    <a:pt x="168" y="1040"/>
                    <a:pt x="221" y="1086"/>
                  </a:cubicBezTo>
                  <a:cubicBezTo>
                    <a:pt x="130" y="862"/>
                    <a:pt x="186" y="757"/>
                    <a:pt x="228" y="715"/>
                  </a:cubicBezTo>
                  <a:cubicBezTo>
                    <a:pt x="259" y="683"/>
                    <a:pt x="301" y="666"/>
                    <a:pt x="347" y="666"/>
                  </a:cubicBezTo>
                  <a:cubicBezTo>
                    <a:pt x="371" y="666"/>
                    <a:pt x="399" y="669"/>
                    <a:pt x="424" y="680"/>
                  </a:cubicBezTo>
                  <a:cubicBezTo>
                    <a:pt x="511" y="715"/>
                    <a:pt x="525" y="830"/>
                    <a:pt x="539" y="956"/>
                  </a:cubicBezTo>
                  <a:cubicBezTo>
                    <a:pt x="546" y="1012"/>
                    <a:pt x="560" y="1121"/>
                    <a:pt x="585" y="1138"/>
                  </a:cubicBezTo>
                  <a:cubicBezTo>
                    <a:pt x="592" y="1135"/>
                    <a:pt x="599" y="1135"/>
                    <a:pt x="602" y="1131"/>
                  </a:cubicBezTo>
                  <a:cubicBezTo>
                    <a:pt x="630" y="1117"/>
                    <a:pt x="637" y="1107"/>
                    <a:pt x="641" y="1103"/>
                  </a:cubicBezTo>
                  <a:cubicBezTo>
                    <a:pt x="644" y="1086"/>
                    <a:pt x="616" y="1040"/>
                    <a:pt x="595" y="1012"/>
                  </a:cubicBezTo>
                  <a:cubicBezTo>
                    <a:pt x="557" y="946"/>
                    <a:pt x="504" y="862"/>
                    <a:pt x="546" y="774"/>
                  </a:cubicBezTo>
                  <a:cubicBezTo>
                    <a:pt x="585" y="687"/>
                    <a:pt x="690" y="655"/>
                    <a:pt x="781" y="627"/>
                  </a:cubicBezTo>
                  <a:cubicBezTo>
                    <a:pt x="806" y="620"/>
                    <a:pt x="837" y="610"/>
                    <a:pt x="858" y="599"/>
                  </a:cubicBezTo>
                  <a:cubicBezTo>
                    <a:pt x="846" y="590"/>
                    <a:pt x="833" y="586"/>
                    <a:pt x="817" y="586"/>
                  </a:cubicBezTo>
                  <a:cubicBezTo>
                    <a:pt x="791" y="586"/>
                    <a:pt x="758" y="597"/>
                    <a:pt x="707" y="617"/>
                  </a:cubicBezTo>
                  <a:cubicBezTo>
                    <a:pt x="657" y="635"/>
                    <a:pt x="597" y="656"/>
                    <a:pt x="535" y="656"/>
                  </a:cubicBezTo>
                  <a:cubicBezTo>
                    <a:pt x="478" y="656"/>
                    <a:pt x="419" y="637"/>
                    <a:pt x="364" y="578"/>
                  </a:cubicBezTo>
                  <a:cubicBezTo>
                    <a:pt x="294" y="505"/>
                    <a:pt x="231" y="424"/>
                    <a:pt x="252" y="340"/>
                  </a:cubicBezTo>
                  <a:cubicBezTo>
                    <a:pt x="270" y="253"/>
                    <a:pt x="350" y="207"/>
                    <a:pt x="469" y="158"/>
                  </a:cubicBezTo>
                  <a:cubicBezTo>
                    <a:pt x="546" y="126"/>
                    <a:pt x="609" y="70"/>
                    <a:pt x="65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6919572" y="4370488"/>
              <a:ext cx="26654" cy="14751"/>
            </a:xfrm>
            <a:custGeom>
              <a:rect b="b" l="l" r="r" t="t"/>
              <a:pathLst>
                <a:path extrusionOk="0" h="202" w="365">
                  <a:moveTo>
                    <a:pt x="323" y="1"/>
                  </a:moveTo>
                  <a:cubicBezTo>
                    <a:pt x="302" y="1"/>
                    <a:pt x="243" y="33"/>
                    <a:pt x="207" y="54"/>
                  </a:cubicBezTo>
                  <a:cubicBezTo>
                    <a:pt x="140" y="96"/>
                    <a:pt x="74" y="127"/>
                    <a:pt x="0" y="152"/>
                  </a:cubicBezTo>
                  <a:cubicBezTo>
                    <a:pt x="11" y="159"/>
                    <a:pt x="21" y="169"/>
                    <a:pt x="32" y="176"/>
                  </a:cubicBezTo>
                  <a:cubicBezTo>
                    <a:pt x="53" y="194"/>
                    <a:pt x="86" y="202"/>
                    <a:pt x="122" y="202"/>
                  </a:cubicBezTo>
                  <a:cubicBezTo>
                    <a:pt x="180" y="202"/>
                    <a:pt x="248" y="181"/>
                    <a:pt x="298" y="145"/>
                  </a:cubicBezTo>
                  <a:cubicBezTo>
                    <a:pt x="350" y="106"/>
                    <a:pt x="364" y="64"/>
                    <a:pt x="343" y="25"/>
                  </a:cubicBezTo>
                  <a:cubicBezTo>
                    <a:pt x="333" y="8"/>
                    <a:pt x="326" y="1"/>
                    <a:pt x="326" y="1"/>
                  </a:cubicBezTo>
                  <a:cubicBezTo>
                    <a:pt x="325" y="1"/>
                    <a:pt x="324" y="1"/>
                    <a:pt x="32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6849467" y="4105836"/>
              <a:ext cx="8544" cy="6280"/>
            </a:xfrm>
            <a:custGeom>
              <a:rect b="b" l="l" r="r" t="t"/>
              <a:pathLst>
                <a:path extrusionOk="0" h="86" w="117">
                  <a:moveTo>
                    <a:pt x="18" y="0"/>
                  </a:moveTo>
                  <a:cubicBezTo>
                    <a:pt x="12" y="0"/>
                    <a:pt x="7" y="1"/>
                    <a:pt x="1" y="2"/>
                  </a:cubicBezTo>
                  <a:cubicBezTo>
                    <a:pt x="43" y="26"/>
                    <a:pt x="78" y="54"/>
                    <a:pt x="113" y="86"/>
                  </a:cubicBezTo>
                  <a:cubicBezTo>
                    <a:pt x="116" y="75"/>
                    <a:pt x="113" y="61"/>
                    <a:pt x="109" y="51"/>
                  </a:cubicBezTo>
                  <a:cubicBezTo>
                    <a:pt x="102" y="30"/>
                    <a:pt x="88" y="12"/>
                    <a:pt x="67" y="9"/>
                  </a:cubicBezTo>
                  <a:cubicBezTo>
                    <a:pt x="52" y="3"/>
                    <a:pt x="35" y="0"/>
                    <a:pt x="1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6865095" y="4383633"/>
              <a:ext cx="37681" cy="23295"/>
            </a:xfrm>
            <a:custGeom>
              <a:rect b="b" l="l" r="r" t="t"/>
              <a:pathLst>
                <a:path extrusionOk="0" h="319" w="516">
                  <a:moveTo>
                    <a:pt x="479" y="0"/>
                  </a:moveTo>
                  <a:cubicBezTo>
                    <a:pt x="397" y="0"/>
                    <a:pt x="319" y="41"/>
                    <a:pt x="274" y="108"/>
                  </a:cubicBezTo>
                  <a:cubicBezTo>
                    <a:pt x="231" y="159"/>
                    <a:pt x="182" y="217"/>
                    <a:pt x="89" y="217"/>
                  </a:cubicBezTo>
                  <a:cubicBezTo>
                    <a:pt x="67" y="217"/>
                    <a:pt x="42" y="213"/>
                    <a:pt x="15" y="206"/>
                  </a:cubicBezTo>
                  <a:lnTo>
                    <a:pt x="1" y="203"/>
                  </a:lnTo>
                  <a:lnTo>
                    <a:pt x="1" y="203"/>
                  </a:lnTo>
                  <a:cubicBezTo>
                    <a:pt x="46" y="217"/>
                    <a:pt x="88" y="231"/>
                    <a:pt x="137" y="245"/>
                  </a:cubicBezTo>
                  <a:cubicBezTo>
                    <a:pt x="215" y="275"/>
                    <a:pt x="338" y="318"/>
                    <a:pt x="387" y="318"/>
                  </a:cubicBezTo>
                  <a:cubicBezTo>
                    <a:pt x="389" y="318"/>
                    <a:pt x="391" y="318"/>
                    <a:pt x="393" y="318"/>
                  </a:cubicBezTo>
                  <a:cubicBezTo>
                    <a:pt x="386" y="199"/>
                    <a:pt x="428" y="84"/>
                    <a:pt x="515" y="3"/>
                  </a:cubicBezTo>
                  <a:cubicBezTo>
                    <a:pt x="503" y="1"/>
                    <a:pt x="491" y="0"/>
                    <a:pt x="47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6853337" y="1810656"/>
              <a:ext cx="1577413" cy="1610858"/>
            </a:xfrm>
            <a:custGeom>
              <a:rect b="b" l="l" r="r" t="t"/>
              <a:pathLst>
                <a:path extrusionOk="0" h="22059" w="21601">
                  <a:moveTo>
                    <a:pt x="7492" y="0"/>
                  </a:moveTo>
                  <a:lnTo>
                    <a:pt x="7482" y="4"/>
                  </a:lnTo>
                  <a:lnTo>
                    <a:pt x="7475" y="7"/>
                  </a:lnTo>
                  <a:cubicBezTo>
                    <a:pt x="7471" y="7"/>
                    <a:pt x="7468" y="11"/>
                    <a:pt x="7464" y="11"/>
                  </a:cubicBezTo>
                  <a:cubicBezTo>
                    <a:pt x="7440" y="32"/>
                    <a:pt x="7419" y="56"/>
                    <a:pt x="7408" y="81"/>
                  </a:cubicBezTo>
                  <a:cubicBezTo>
                    <a:pt x="7398" y="98"/>
                    <a:pt x="7391" y="112"/>
                    <a:pt x="7384" y="130"/>
                  </a:cubicBezTo>
                  <a:cubicBezTo>
                    <a:pt x="7359" y="193"/>
                    <a:pt x="7317" y="249"/>
                    <a:pt x="7261" y="291"/>
                  </a:cubicBezTo>
                  <a:lnTo>
                    <a:pt x="7247" y="298"/>
                  </a:lnTo>
                  <a:cubicBezTo>
                    <a:pt x="7240" y="305"/>
                    <a:pt x="7230" y="308"/>
                    <a:pt x="7223" y="308"/>
                  </a:cubicBezTo>
                  <a:cubicBezTo>
                    <a:pt x="7177" y="329"/>
                    <a:pt x="7132" y="347"/>
                    <a:pt x="7090" y="371"/>
                  </a:cubicBezTo>
                  <a:lnTo>
                    <a:pt x="7034" y="399"/>
                  </a:lnTo>
                  <a:cubicBezTo>
                    <a:pt x="6876" y="483"/>
                    <a:pt x="6701" y="574"/>
                    <a:pt x="6568" y="578"/>
                  </a:cubicBezTo>
                  <a:cubicBezTo>
                    <a:pt x="6563" y="579"/>
                    <a:pt x="6558" y="579"/>
                    <a:pt x="6553" y="579"/>
                  </a:cubicBezTo>
                  <a:cubicBezTo>
                    <a:pt x="6540" y="579"/>
                    <a:pt x="6528" y="577"/>
                    <a:pt x="6516" y="574"/>
                  </a:cubicBezTo>
                  <a:cubicBezTo>
                    <a:pt x="6493" y="570"/>
                    <a:pt x="6471" y="568"/>
                    <a:pt x="6449" y="568"/>
                  </a:cubicBezTo>
                  <a:cubicBezTo>
                    <a:pt x="6383" y="568"/>
                    <a:pt x="6318" y="587"/>
                    <a:pt x="6263" y="623"/>
                  </a:cubicBezTo>
                  <a:cubicBezTo>
                    <a:pt x="6232" y="648"/>
                    <a:pt x="6214" y="686"/>
                    <a:pt x="6218" y="725"/>
                  </a:cubicBezTo>
                  <a:cubicBezTo>
                    <a:pt x="6218" y="847"/>
                    <a:pt x="6151" y="900"/>
                    <a:pt x="6085" y="907"/>
                  </a:cubicBezTo>
                  <a:cubicBezTo>
                    <a:pt x="6079" y="907"/>
                    <a:pt x="6074" y="908"/>
                    <a:pt x="6068" y="908"/>
                  </a:cubicBezTo>
                  <a:cubicBezTo>
                    <a:pt x="5980" y="908"/>
                    <a:pt x="5898" y="830"/>
                    <a:pt x="5871" y="721"/>
                  </a:cubicBezTo>
                  <a:cubicBezTo>
                    <a:pt x="5864" y="686"/>
                    <a:pt x="5759" y="679"/>
                    <a:pt x="5679" y="669"/>
                  </a:cubicBezTo>
                  <a:cubicBezTo>
                    <a:pt x="5581" y="662"/>
                    <a:pt x="5476" y="651"/>
                    <a:pt x="5413" y="592"/>
                  </a:cubicBezTo>
                  <a:cubicBezTo>
                    <a:pt x="5392" y="574"/>
                    <a:pt x="5367" y="567"/>
                    <a:pt x="5339" y="564"/>
                  </a:cubicBezTo>
                  <a:lnTo>
                    <a:pt x="5332" y="564"/>
                  </a:lnTo>
                  <a:cubicBezTo>
                    <a:pt x="5306" y="561"/>
                    <a:pt x="5279" y="559"/>
                    <a:pt x="5252" y="559"/>
                  </a:cubicBezTo>
                  <a:cubicBezTo>
                    <a:pt x="5219" y="559"/>
                    <a:pt x="5186" y="561"/>
                    <a:pt x="5154" y="567"/>
                  </a:cubicBezTo>
                  <a:cubicBezTo>
                    <a:pt x="5360" y="697"/>
                    <a:pt x="5378" y="837"/>
                    <a:pt x="5378" y="1022"/>
                  </a:cubicBezTo>
                  <a:cubicBezTo>
                    <a:pt x="5374" y="1064"/>
                    <a:pt x="5395" y="1103"/>
                    <a:pt x="5427" y="1131"/>
                  </a:cubicBezTo>
                  <a:cubicBezTo>
                    <a:pt x="5497" y="1190"/>
                    <a:pt x="5532" y="1278"/>
                    <a:pt x="5525" y="1365"/>
                  </a:cubicBezTo>
                  <a:cubicBezTo>
                    <a:pt x="5525" y="1383"/>
                    <a:pt x="5528" y="1400"/>
                    <a:pt x="5532" y="1414"/>
                  </a:cubicBezTo>
                  <a:cubicBezTo>
                    <a:pt x="5556" y="1411"/>
                    <a:pt x="5584" y="1404"/>
                    <a:pt x="5609" y="1397"/>
                  </a:cubicBezTo>
                  <a:cubicBezTo>
                    <a:pt x="5647" y="1379"/>
                    <a:pt x="5693" y="1369"/>
                    <a:pt x="5738" y="1365"/>
                  </a:cubicBezTo>
                  <a:cubicBezTo>
                    <a:pt x="5815" y="1365"/>
                    <a:pt x="5878" y="1425"/>
                    <a:pt x="5882" y="1502"/>
                  </a:cubicBezTo>
                  <a:cubicBezTo>
                    <a:pt x="5892" y="1593"/>
                    <a:pt x="5826" y="1701"/>
                    <a:pt x="5686" y="1726"/>
                  </a:cubicBezTo>
                  <a:cubicBezTo>
                    <a:pt x="5542" y="1750"/>
                    <a:pt x="5472" y="1820"/>
                    <a:pt x="5423" y="1975"/>
                  </a:cubicBezTo>
                  <a:cubicBezTo>
                    <a:pt x="5381" y="2108"/>
                    <a:pt x="5280" y="2118"/>
                    <a:pt x="5206" y="2125"/>
                  </a:cubicBezTo>
                  <a:cubicBezTo>
                    <a:pt x="5147" y="2129"/>
                    <a:pt x="5087" y="2150"/>
                    <a:pt x="5042" y="2188"/>
                  </a:cubicBezTo>
                  <a:lnTo>
                    <a:pt x="5007" y="2216"/>
                  </a:lnTo>
                  <a:cubicBezTo>
                    <a:pt x="4937" y="2290"/>
                    <a:pt x="4853" y="2353"/>
                    <a:pt x="4765" y="2398"/>
                  </a:cubicBezTo>
                  <a:cubicBezTo>
                    <a:pt x="4738" y="2412"/>
                    <a:pt x="4710" y="2419"/>
                    <a:pt x="4682" y="2419"/>
                  </a:cubicBezTo>
                  <a:cubicBezTo>
                    <a:pt x="4648" y="2419"/>
                    <a:pt x="4614" y="2409"/>
                    <a:pt x="4583" y="2388"/>
                  </a:cubicBezTo>
                  <a:cubicBezTo>
                    <a:pt x="4564" y="2375"/>
                    <a:pt x="4547" y="2368"/>
                    <a:pt x="4527" y="2368"/>
                  </a:cubicBezTo>
                  <a:cubicBezTo>
                    <a:pt x="4488" y="2368"/>
                    <a:pt x="4443" y="2393"/>
                    <a:pt x="4366" y="2437"/>
                  </a:cubicBezTo>
                  <a:lnTo>
                    <a:pt x="4359" y="2440"/>
                  </a:lnTo>
                  <a:cubicBezTo>
                    <a:pt x="4349" y="2447"/>
                    <a:pt x="4338" y="2451"/>
                    <a:pt x="4331" y="2454"/>
                  </a:cubicBezTo>
                  <a:lnTo>
                    <a:pt x="4321" y="2458"/>
                  </a:lnTo>
                  <a:lnTo>
                    <a:pt x="4303" y="2465"/>
                  </a:lnTo>
                  <a:lnTo>
                    <a:pt x="4293" y="2468"/>
                  </a:lnTo>
                  <a:lnTo>
                    <a:pt x="4275" y="2472"/>
                  </a:lnTo>
                  <a:lnTo>
                    <a:pt x="4212" y="2472"/>
                  </a:lnTo>
                  <a:lnTo>
                    <a:pt x="4191" y="2468"/>
                  </a:lnTo>
                  <a:lnTo>
                    <a:pt x="4184" y="2468"/>
                  </a:lnTo>
                  <a:cubicBezTo>
                    <a:pt x="4177" y="2465"/>
                    <a:pt x="4170" y="2461"/>
                    <a:pt x="4159" y="2458"/>
                  </a:cubicBezTo>
                  <a:lnTo>
                    <a:pt x="4156" y="2458"/>
                  </a:lnTo>
                  <a:lnTo>
                    <a:pt x="4135" y="2447"/>
                  </a:lnTo>
                  <a:lnTo>
                    <a:pt x="4128" y="2440"/>
                  </a:lnTo>
                  <a:lnTo>
                    <a:pt x="4107" y="2430"/>
                  </a:lnTo>
                  <a:lnTo>
                    <a:pt x="4103" y="2426"/>
                  </a:lnTo>
                  <a:lnTo>
                    <a:pt x="4079" y="2405"/>
                  </a:lnTo>
                  <a:lnTo>
                    <a:pt x="4072" y="2402"/>
                  </a:lnTo>
                  <a:lnTo>
                    <a:pt x="4051" y="2384"/>
                  </a:lnTo>
                  <a:lnTo>
                    <a:pt x="4044" y="2377"/>
                  </a:lnTo>
                  <a:lnTo>
                    <a:pt x="4016" y="2356"/>
                  </a:lnTo>
                  <a:lnTo>
                    <a:pt x="3956" y="2307"/>
                  </a:lnTo>
                  <a:cubicBezTo>
                    <a:pt x="3886" y="2244"/>
                    <a:pt x="3827" y="2167"/>
                    <a:pt x="3781" y="2083"/>
                  </a:cubicBezTo>
                  <a:lnTo>
                    <a:pt x="3757" y="2045"/>
                  </a:lnTo>
                  <a:lnTo>
                    <a:pt x="3750" y="2031"/>
                  </a:lnTo>
                  <a:lnTo>
                    <a:pt x="3736" y="2006"/>
                  </a:lnTo>
                  <a:lnTo>
                    <a:pt x="3722" y="1989"/>
                  </a:lnTo>
                  <a:lnTo>
                    <a:pt x="3708" y="1968"/>
                  </a:lnTo>
                  <a:lnTo>
                    <a:pt x="3697" y="1950"/>
                  </a:lnTo>
                  <a:lnTo>
                    <a:pt x="3680" y="1929"/>
                  </a:lnTo>
                  <a:lnTo>
                    <a:pt x="3669" y="1908"/>
                  </a:lnTo>
                  <a:lnTo>
                    <a:pt x="3652" y="1887"/>
                  </a:lnTo>
                  <a:lnTo>
                    <a:pt x="3638" y="1869"/>
                  </a:lnTo>
                  <a:lnTo>
                    <a:pt x="3620" y="1848"/>
                  </a:lnTo>
                  <a:lnTo>
                    <a:pt x="3603" y="1827"/>
                  </a:lnTo>
                  <a:lnTo>
                    <a:pt x="3585" y="1806"/>
                  </a:lnTo>
                  <a:lnTo>
                    <a:pt x="3568" y="1789"/>
                  </a:lnTo>
                  <a:lnTo>
                    <a:pt x="3564" y="1785"/>
                  </a:lnTo>
                  <a:cubicBezTo>
                    <a:pt x="3522" y="1806"/>
                    <a:pt x="3466" y="1824"/>
                    <a:pt x="3414" y="1841"/>
                  </a:cubicBezTo>
                  <a:cubicBezTo>
                    <a:pt x="3302" y="1887"/>
                    <a:pt x="3183" y="1915"/>
                    <a:pt x="3060" y="1926"/>
                  </a:cubicBezTo>
                  <a:lnTo>
                    <a:pt x="3043" y="1926"/>
                  </a:lnTo>
                  <a:cubicBezTo>
                    <a:pt x="3008" y="1926"/>
                    <a:pt x="2955" y="1926"/>
                    <a:pt x="2892" y="1922"/>
                  </a:cubicBezTo>
                  <a:cubicBezTo>
                    <a:pt x="2833" y="1921"/>
                    <a:pt x="2735" y="1918"/>
                    <a:pt x="2634" y="1918"/>
                  </a:cubicBezTo>
                  <a:cubicBezTo>
                    <a:pt x="2498" y="1918"/>
                    <a:pt x="2356" y="1923"/>
                    <a:pt x="2297" y="1943"/>
                  </a:cubicBezTo>
                  <a:cubicBezTo>
                    <a:pt x="2290" y="1943"/>
                    <a:pt x="2283" y="1947"/>
                    <a:pt x="2280" y="1950"/>
                  </a:cubicBezTo>
                  <a:cubicBezTo>
                    <a:pt x="2273" y="2003"/>
                    <a:pt x="2283" y="2052"/>
                    <a:pt x="2311" y="2097"/>
                  </a:cubicBezTo>
                  <a:cubicBezTo>
                    <a:pt x="2322" y="2125"/>
                    <a:pt x="2346" y="2146"/>
                    <a:pt x="2374" y="2157"/>
                  </a:cubicBezTo>
                  <a:cubicBezTo>
                    <a:pt x="2469" y="2178"/>
                    <a:pt x="2591" y="2220"/>
                    <a:pt x="2616" y="2314"/>
                  </a:cubicBezTo>
                  <a:cubicBezTo>
                    <a:pt x="2637" y="2412"/>
                    <a:pt x="2539" y="2479"/>
                    <a:pt x="2507" y="2500"/>
                  </a:cubicBezTo>
                  <a:cubicBezTo>
                    <a:pt x="2437" y="2549"/>
                    <a:pt x="2357" y="2573"/>
                    <a:pt x="2269" y="2577"/>
                  </a:cubicBezTo>
                  <a:cubicBezTo>
                    <a:pt x="2182" y="2584"/>
                    <a:pt x="2164" y="2587"/>
                    <a:pt x="2164" y="2741"/>
                  </a:cubicBezTo>
                  <a:cubicBezTo>
                    <a:pt x="2164" y="2776"/>
                    <a:pt x="2168" y="2811"/>
                    <a:pt x="2178" y="2843"/>
                  </a:cubicBezTo>
                  <a:cubicBezTo>
                    <a:pt x="2217" y="2948"/>
                    <a:pt x="2269" y="3046"/>
                    <a:pt x="2339" y="3130"/>
                  </a:cubicBezTo>
                  <a:cubicBezTo>
                    <a:pt x="2423" y="3245"/>
                    <a:pt x="2511" y="3368"/>
                    <a:pt x="2525" y="3504"/>
                  </a:cubicBezTo>
                  <a:cubicBezTo>
                    <a:pt x="2528" y="3550"/>
                    <a:pt x="2525" y="3599"/>
                    <a:pt x="2511" y="3648"/>
                  </a:cubicBezTo>
                  <a:cubicBezTo>
                    <a:pt x="2451" y="3886"/>
                    <a:pt x="2416" y="4128"/>
                    <a:pt x="2402" y="4376"/>
                  </a:cubicBezTo>
                  <a:cubicBezTo>
                    <a:pt x="2402" y="4383"/>
                    <a:pt x="2381" y="4996"/>
                    <a:pt x="2199" y="5150"/>
                  </a:cubicBezTo>
                  <a:lnTo>
                    <a:pt x="2220" y="5178"/>
                  </a:lnTo>
                  <a:lnTo>
                    <a:pt x="2129" y="5185"/>
                  </a:lnTo>
                  <a:cubicBezTo>
                    <a:pt x="2108" y="5188"/>
                    <a:pt x="2090" y="5188"/>
                    <a:pt x="2069" y="5188"/>
                  </a:cubicBezTo>
                  <a:lnTo>
                    <a:pt x="2066" y="5188"/>
                  </a:lnTo>
                  <a:cubicBezTo>
                    <a:pt x="2027" y="5185"/>
                    <a:pt x="1985" y="5178"/>
                    <a:pt x="1950" y="5164"/>
                  </a:cubicBezTo>
                  <a:cubicBezTo>
                    <a:pt x="1911" y="5153"/>
                    <a:pt x="1876" y="5143"/>
                    <a:pt x="1840" y="5143"/>
                  </a:cubicBezTo>
                  <a:cubicBezTo>
                    <a:pt x="1795" y="5143"/>
                    <a:pt x="1751" y="5158"/>
                    <a:pt x="1698" y="5202"/>
                  </a:cubicBezTo>
                  <a:cubicBezTo>
                    <a:pt x="1625" y="5262"/>
                    <a:pt x="1534" y="5300"/>
                    <a:pt x="1443" y="5314"/>
                  </a:cubicBezTo>
                  <a:cubicBezTo>
                    <a:pt x="1411" y="5321"/>
                    <a:pt x="1383" y="5325"/>
                    <a:pt x="1355" y="5328"/>
                  </a:cubicBezTo>
                  <a:cubicBezTo>
                    <a:pt x="1324" y="5335"/>
                    <a:pt x="1299" y="5339"/>
                    <a:pt x="1271" y="5346"/>
                  </a:cubicBezTo>
                  <a:cubicBezTo>
                    <a:pt x="1184" y="5356"/>
                    <a:pt x="1103" y="5391"/>
                    <a:pt x="1033" y="5444"/>
                  </a:cubicBezTo>
                  <a:cubicBezTo>
                    <a:pt x="956" y="5503"/>
                    <a:pt x="865" y="5549"/>
                    <a:pt x="774" y="5577"/>
                  </a:cubicBezTo>
                  <a:lnTo>
                    <a:pt x="739" y="5587"/>
                  </a:lnTo>
                  <a:cubicBezTo>
                    <a:pt x="620" y="5626"/>
                    <a:pt x="578" y="5643"/>
                    <a:pt x="575" y="5720"/>
                  </a:cubicBezTo>
                  <a:cubicBezTo>
                    <a:pt x="561" y="5818"/>
                    <a:pt x="522" y="5909"/>
                    <a:pt x="466" y="5990"/>
                  </a:cubicBezTo>
                  <a:cubicBezTo>
                    <a:pt x="410" y="6081"/>
                    <a:pt x="379" y="6141"/>
                    <a:pt x="393" y="6214"/>
                  </a:cubicBezTo>
                  <a:cubicBezTo>
                    <a:pt x="438" y="6389"/>
                    <a:pt x="347" y="6438"/>
                    <a:pt x="267" y="6477"/>
                  </a:cubicBezTo>
                  <a:cubicBezTo>
                    <a:pt x="218" y="6501"/>
                    <a:pt x="172" y="6533"/>
                    <a:pt x="134" y="6568"/>
                  </a:cubicBezTo>
                  <a:cubicBezTo>
                    <a:pt x="81" y="6624"/>
                    <a:pt x="88" y="6659"/>
                    <a:pt x="99" y="6715"/>
                  </a:cubicBezTo>
                  <a:cubicBezTo>
                    <a:pt x="120" y="6788"/>
                    <a:pt x="106" y="6865"/>
                    <a:pt x="56" y="6921"/>
                  </a:cubicBezTo>
                  <a:cubicBezTo>
                    <a:pt x="0" y="6988"/>
                    <a:pt x="92" y="7131"/>
                    <a:pt x="183" y="7268"/>
                  </a:cubicBezTo>
                  <a:lnTo>
                    <a:pt x="211" y="7313"/>
                  </a:lnTo>
                  <a:cubicBezTo>
                    <a:pt x="235" y="7352"/>
                    <a:pt x="260" y="7390"/>
                    <a:pt x="288" y="7425"/>
                  </a:cubicBezTo>
                  <a:cubicBezTo>
                    <a:pt x="375" y="7555"/>
                    <a:pt x="463" y="7674"/>
                    <a:pt x="445" y="7824"/>
                  </a:cubicBezTo>
                  <a:cubicBezTo>
                    <a:pt x="438" y="7859"/>
                    <a:pt x="449" y="7894"/>
                    <a:pt x="473" y="7922"/>
                  </a:cubicBezTo>
                  <a:cubicBezTo>
                    <a:pt x="499" y="7949"/>
                    <a:pt x="547" y="7963"/>
                    <a:pt x="609" y="7963"/>
                  </a:cubicBezTo>
                  <a:cubicBezTo>
                    <a:pt x="621" y="7963"/>
                    <a:pt x="635" y="7962"/>
                    <a:pt x="648" y="7961"/>
                  </a:cubicBezTo>
                  <a:cubicBezTo>
                    <a:pt x="654" y="7960"/>
                    <a:pt x="659" y="7960"/>
                    <a:pt x="665" y="7960"/>
                  </a:cubicBezTo>
                  <a:cubicBezTo>
                    <a:pt x="780" y="7960"/>
                    <a:pt x="806" y="8066"/>
                    <a:pt x="823" y="8133"/>
                  </a:cubicBezTo>
                  <a:cubicBezTo>
                    <a:pt x="848" y="8231"/>
                    <a:pt x="862" y="8269"/>
                    <a:pt x="946" y="8269"/>
                  </a:cubicBezTo>
                  <a:cubicBezTo>
                    <a:pt x="1012" y="8269"/>
                    <a:pt x="1079" y="8273"/>
                    <a:pt x="1138" y="8276"/>
                  </a:cubicBezTo>
                  <a:cubicBezTo>
                    <a:pt x="1191" y="8280"/>
                    <a:pt x="1242" y="8283"/>
                    <a:pt x="1289" y="8283"/>
                  </a:cubicBezTo>
                  <a:cubicBezTo>
                    <a:pt x="1379" y="8283"/>
                    <a:pt x="1450" y="8271"/>
                    <a:pt x="1471" y="8227"/>
                  </a:cubicBezTo>
                  <a:cubicBezTo>
                    <a:pt x="1516" y="8122"/>
                    <a:pt x="1613" y="8025"/>
                    <a:pt x="1707" y="8025"/>
                  </a:cubicBezTo>
                  <a:cubicBezTo>
                    <a:pt x="1716" y="8025"/>
                    <a:pt x="1725" y="8026"/>
                    <a:pt x="1733" y="8027"/>
                  </a:cubicBezTo>
                  <a:cubicBezTo>
                    <a:pt x="1772" y="8034"/>
                    <a:pt x="1838" y="8069"/>
                    <a:pt x="1838" y="8206"/>
                  </a:cubicBezTo>
                  <a:cubicBezTo>
                    <a:pt x="1838" y="8238"/>
                    <a:pt x="1838" y="8280"/>
                    <a:pt x="1835" y="8329"/>
                  </a:cubicBezTo>
                  <a:cubicBezTo>
                    <a:pt x="1831" y="8448"/>
                    <a:pt x="1821" y="8805"/>
                    <a:pt x="1877" y="8857"/>
                  </a:cubicBezTo>
                  <a:cubicBezTo>
                    <a:pt x="1898" y="8850"/>
                    <a:pt x="1915" y="8843"/>
                    <a:pt x="1933" y="8840"/>
                  </a:cubicBezTo>
                  <a:lnTo>
                    <a:pt x="1943" y="8840"/>
                  </a:lnTo>
                  <a:cubicBezTo>
                    <a:pt x="2027" y="8821"/>
                    <a:pt x="2113" y="8812"/>
                    <a:pt x="2199" y="8812"/>
                  </a:cubicBezTo>
                  <a:cubicBezTo>
                    <a:pt x="2242" y="8812"/>
                    <a:pt x="2285" y="8814"/>
                    <a:pt x="2329" y="8819"/>
                  </a:cubicBezTo>
                  <a:lnTo>
                    <a:pt x="2329" y="8815"/>
                  </a:lnTo>
                  <a:lnTo>
                    <a:pt x="2395" y="8822"/>
                  </a:lnTo>
                  <a:cubicBezTo>
                    <a:pt x="2444" y="8829"/>
                    <a:pt x="2497" y="8836"/>
                    <a:pt x="2546" y="8847"/>
                  </a:cubicBezTo>
                  <a:lnTo>
                    <a:pt x="2549" y="8847"/>
                  </a:lnTo>
                  <a:lnTo>
                    <a:pt x="2581" y="8857"/>
                  </a:lnTo>
                  <a:lnTo>
                    <a:pt x="2598" y="8861"/>
                  </a:lnTo>
                  <a:lnTo>
                    <a:pt x="2637" y="8871"/>
                  </a:lnTo>
                  <a:cubicBezTo>
                    <a:pt x="2677" y="8885"/>
                    <a:pt x="2719" y="8892"/>
                    <a:pt x="2761" y="8892"/>
                  </a:cubicBezTo>
                  <a:cubicBezTo>
                    <a:pt x="2863" y="8892"/>
                    <a:pt x="2964" y="8851"/>
                    <a:pt x="3036" y="8777"/>
                  </a:cubicBezTo>
                  <a:cubicBezTo>
                    <a:pt x="3106" y="8710"/>
                    <a:pt x="3190" y="8661"/>
                    <a:pt x="3281" y="8633"/>
                  </a:cubicBezTo>
                  <a:cubicBezTo>
                    <a:pt x="3365" y="8602"/>
                    <a:pt x="3442" y="8563"/>
                    <a:pt x="3519" y="8521"/>
                  </a:cubicBezTo>
                  <a:cubicBezTo>
                    <a:pt x="3564" y="8497"/>
                    <a:pt x="3610" y="8469"/>
                    <a:pt x="3655" y="8441"/>
                  </a:cubicBezTo>
                  <a:cubicBezTo>
                    <a:pt x="3841" y="8329"/>
                    <a:pt x="4012" y="8220"/>
                    <a:pt x="4198" y="8220"/>
                  </a:cubicBezTo>
                  <a:cubicBezTo>
                    <a:pt x="4272" y="8217"/>
                    <a:pt x="4345" y="8210"/>
                    <a:pt x="4419" y="8196"/>
                  </a:cubicBezTo>
                  <a:cubicBezTo>
                    <a:pt x="4494" y="8184"/>
                    <a:pt x="4563" y="8174"/>
                    <a:pt x="4620" y="8174"/>
                  </a:cubicBezTo>
                  <a:cubicBezTo>
                    <a:pt x="4682" y="8174"/>
                    <a:pt x="4731" y="8185"/>
                    <a:pt x="4762" y="8220"/>
                  </a:cubicBezTo>
                  <a:cubicBezTo>
                    <a:pt x="4790" y="8252"/>
                    <a:pt x="4797" y="8297"/>
                    <a:pt x="4779" y="8339"/>
                  </a:cubicBezTo>
                  <a:cubicBezTo>
                    <a:pt x="4737" y="8483"/>
                    <a:pt x="4706" y="9057"/>
                    <a:pt x="4944" y="9344"/>
                  </a:cubicBezTo>
                  <a:cubicBezTo>
                    <a:pt x="5180" y="9623"/>
                    <a:pt x="5301" y="9717"/>
                    <a:pt x="5461" y="9717"/>
                  </a:cubicBezTo>
                  <a:cubicBezTo>
                    <a:pt x="5484" y="9717"/>
                    <a:pt x="5507" y="9715"/>
                    <a:pt x="5532" y="9711"/>
                  </a:cubicBezTo>
                  <a:cubicBezTo>
                    <a:pt x="5563" y="9707"/>
                    <a:pt x="5591" y="9705"/>
                    <a:pt x="5615" y="9705"/>
                  </a:cubicBezTo>
                  <a:cubicBezTo>
                    <a:pt x="5714" y="9705"/>
                    <a:pt x="5763" y="9735"/>
                    <a:pt x="5805" y="9760"/>
                  </a:cubicBezTo>
                  <a:cubicBezTo>
                    <a:pt x="5836" y="9782"/>
                    <a:pt x="5872" y="9793"/>
                    <a:pt x="5908" y="9793"/>
                  </a:cubicBezTo>
                  <a:cubicBezTo>
                    <a:pt x="5913" y="9793"/>
                    <a:pt x="5919" y="9792"/>
                    <a:pt x="5924" y="9792"/>
                  </a:cubicBezTo>
                  <a:cubicBezTo>
                    <a:pt x="5933" y="9791"/>
                    <a:pt x="5942" y="9791"/>
                    <a:pt x="5950" y="9791"/>
                  </a:cubicBezTo>
                  <a:cubicBezTo>
                    <a:pt x="6074" y="9791"/>
                    <a:pt x="6100" y="9886"/>
                    <a:pt x="6113" y="9935"/>
                  </a:cubicBezTo>
                  <a:cubicBezTo>
                    <a:pt x="6127" y="9984"/>
                    <a:pt x="6130" y="9984"/>
                    <a:pt x="6158" y="9984"/>
                  </a:cubicBezTo>
                  <a:cubicBezTo>
                    <a:pt x="6481" y="9984"/>
                    <a:pt x="6677" y="10086"/>
                    <a:pt x="6677" y="10261"/>
                  </a:cubicBezTo>
                  <a:lnTo>
                    <a:pt x="6677" y="10268"/>
                  </a:lnTo>
                  <a:cubicBezTo>
                    <a:pt x="6695" y="10287"/>
                    <a:pt x="6759" y="10291"/>
                    <a:pt x="6825" y="10291"/>
                  </a:cubicBezTo>
                  <a:cubicBezTo>
                    <a:pt x="6859" y="10291"/>
                    <a:pt x="6892" y="10290"/>
                    <a:pt x="6922" y="10289"/>
                  </a:cubicBezTo>
                  <a:cubicBezTo>
                    <a:pt x="6949" y="10288"/>
                    <a:pt x="6977" y="10287"/>
                    <a:pt x="7004" y="10287"/>
                  </a:cubicBezTo>
                  <a:cubicBezTo>
                    <a:pt x="7043" y="10287"/>
                    <a:pt x="7082" y="10288"/>
                    <a:pt x="7121" y="10293"/>
                  </a:cubicBezTo>
                  <a:cubicBezTo>
                    <a:pt x="7167" y="10296"/>
                    <a:pt x="7212" y="10314"/>
                    <a:pt x="7251" y="10342"/>
                  </a:cubicBezTo>
                  <a:lnTo>
                    <a:pt x="7286" y="10370"/>
                  </a:lnTo>
                  <a:cubicBezTo>
                    <a:pt x="7387" y="10457"/>
                    <a:pt x="7517" y="10562"/>
                    <a:pt x="7482" y="10772"/>
                  </a:cubicBezTo>
                  <a:cubicBezTo>
                    <a:pt x="7471" y="10839"/>
                    <a:pt x="7513" y="10902"/>
                    <a:pt x="7552" y="10961"/>
                  </a:cubicBezTo>
                  <a:cubicBezTo>
                    <a:pt x="7590" y="11024"/>
                    <a:pt x="7629" y="11084"/>
                    <a:pt x="7611" y="11150"/>
                  </a:cubicBezTo>
                  <a:cubicBezTo>
                    <a:pt x="7597" y="11192"/>
                    <a:pt x="7566" y="11224"/>
                    <a:pt x="7527" y="11241"/>
                  </a:cubicBezTo>
                  <a:cubicBezTo>
                    <a:pt x="7499" y="11255"/>
                    <a:pt x="7489" y="11259"/>
                    <a:pt x="7534" y="11360"/>
                  </a:cubicBezTo>
                  <a:lnTo>
                    <a:pt x="7545" y="11381"/>
                  </a:lnTo>
                  <a:cubicBezTo>
                    <a:pt x="7587" y="11458"/>
                    <a:pt x="7615" y="11542"/>
                    <a:pt x="7629" y="11630"/>
                  </a:cubicBezTo>
                  <a:cubicBezTo>
                    <a:pt x="7639" y="11801"/>
                    <a:pt x="7860" y="11847"/>
                    <a:pt x="8070" y="11847"/>
                  </a:cubicBezTo>
                  <a:lnTo>
                    <a:pt x="8157" y="11847"/>
                  </a:lnTo>
                  <a:cubicBezTo>
                    <a:pt x="8204" y="11845"/>
                    <a:pt x="8246" y="11843"/>
                    <a:pt x="8285" y="11843"/>
                  </a:cubicBezTo>
                  <a:cubicBezTo>
                    <a:pt x="8436" y="11843"/>
                    <a:pt x="8531" y="11863"/>
                    <a:pt x="8595" y="11924"/>
                  </a:cubicBezTo>
                  <a:cubicBezTo>
                    <a:pt x="8669" y="11990"/>
                    <a:pt x="8679" y="12095"/>
                    <a:pt x="8679" y="12186"/>
                  </a:cubicBezTo>
                  <a:cubicBezTo>
                    <a:pt x="8679" y="12302"/>
                    <a:pt x="8739" y="12362"/>
                    <a:pt x="8812" y="12435"/>
                  </a:cubicBezTo>
                  <a:cubicBezTo>
                    <a:pt x="8840" y="12460"/>
                    <a:pt x="8865" y="12484"/>
                    <a:pt x="8889" y="12516"/>
                  </a:cubicBezTo>
                  <a:cubicBezTo>
                    <a:pt x="8938" y="12568"/>
                    <a:pt x="8973" y="12631"/>
                    <a:pt x="8998" y="12698"/>
                  </a:cubicBezTo>
                  <a:cubicBezTo>
                    <a:pt x="9050" y="12855"/>
                    <a:pt x="9008" y="13016"/>
                    <a:pt x="8973" y="13160"/>
                  </a:cubicBezTo>
                  <a:cubicBezTo>
                    <a:pt x="8945" y="13258"/>
                    <a:pt x="8924" y="13349"/>
                    <a:pt x="8935" y="13419"/>
                  </a:cubicBezTo>
                  <a:cubicBezTo>
                    <a:pt x="8938" y="13436"/>
                    <a:pt x="8938" y="13454"/>
                    <a:pt x="8938" y="13471"/>
                  </a:cubicBezTo>
                  <a:lnTo>
                    <a:pt x="8938" y="13496"/>
                  </a:lnTo>
                  <a:lnTo>
                    <a:pt x="8938" y="13520"/>
                  </a:lnTo>
                  <a:cubicBezTo>
                    <a:pt x="8938" y="13527"/>
                    <a:pt x="8938" y="13541"/>
                    <a:pt x="8935" y="13552"/>
                  </a:cubicBezTo>
                  <a:lnTo>
                    <a:pt x="8931" y="13566"/>
                  </a:lnTo>
                  <a:cubicBezTo>
                    <a:pt x="8931" y="13580"/>
                    <a:pt x="8928" y="13590"/>
                    <a:pt x="8924" y="13601"/>
                  </a:cubicBezTo>
                  <a:cubicBezTo>
                    <a:pt x="8921" y="13615"/>
                    <a:pt x="8921" y="13611"/>
                    <a:pt x="8917" y="13618"/>
                  </a:cubicBezTo>
                  <a:cubicBezTo>
                    <a:pt x="8917" y="13622"/>
                    <a:pt x="8910" y="13639"/>
                    <a:pt x="8907" y="13650"/>
                  </a:cubicBezTo>
                  <a:cubicBezTo>
                    <a:pt x="8903" y="13660"/>
                    <a:pt x="8900" y="13667"/>
                    <a:pt x="8896" y="13678"/>
                  </a:cubicBezTo>
                  <a:cubicBezTo>
                    <a:pt x="8889" y="13685"/>
                    <a:pt x="8889" y="13688"/>
                    <a:pt x="8886" y="13692"/>
                  </a:cubicBezTo>
                  <a:cubicBezTo>
                    <a:pt x="8872" y="13723"/>
                    <a:pt x="8851" y="13755"/>
                    <a:pt x="8826" y="13779"/>
                  </a:cubicBezTo>
                  <a:cubicBezTo>
                    <a:pt x="8819" y="13793"/>
                    <a:pt x="8809" y="13804"/>
                    <a:pt x="8798" y="13814"/>
                  </a:cubicBezTo>
                  <a:lnTo>
                    <a:pt x="8805" y="13825"/>
                  </a:lnTo>
                  <a:lnTo>
                    <a:pt x="8812" y="13835"/>
                  </a:lnTo>
                  <a:cubicBezTo>
                    <a:pt x="8819" y="13846"/>
                    <a:pt x="8823" y="13853"/>
                    <a:pt x="8826" y="13860"/>
                  </a:cubicBezTo>
                  <a:lnTo>
                    <a:pt x="8833" y="13867"/>
                  </a:lnTo>
                  <a:cubicBezTo>
                    <a:pt x="8837" y="13877"/>
                    <a:pt x="8844" y="13888"/>
                    <a:pt x="8847" y="13898"/>
                  </a:cubicBezTo>
                  <a:lnTo>
                    <a:pt x="8851" y="13905"/>
                  </a:lnTo>
                  <a:cubicBezTo>
                    <a:pt x="8854" y="13912"/>
                    <a:pt x="8858" y="13919"/>
                    <a:pt x="8861" y="13926"/>
                  </a:cubicBezTo>
                  <a:lnTo>
                    <a:pt x="8865" y="13937"/>
                  </a:lnTo>
                  <a:cubicBezTo>
                    <a:pt x="8865" y="13944"/>
                    <a:pt x="8868" y="13951"/>
                    <a:pt x="8868" y="13958"/>
                  </a:cubicBezTo>
                  <a:cubicBezTo>
                    <a:pt x="8868" y="13965"/>
                    <a:pt x="8868" y="13965"/>
                    <a:pt x="8868" y="13968"/>
                  </a:cubicBezTo>
                  <a:cubicBezTo>
                    <a:pt x="8868" y="13975"/>
                    <a:pt x="8868" y="13982"/>
                    <a:pt x="8868" y="13986"/>
                  </a:cubicBezTo>
                  <a:lnTo>
                    <a:pt x="8868" y="13996"/>
                  </a:lnTo>
                  <a:cubicBezTo>
                    <a:pt x="8868" y="14007"/>
                    <a:pt x="8868" y="14014"/>
                    <a:pt x="8865" y="14024"/>
                  </a:cubicBezTo>
                  <a:cubicBezTo>
                    <a:pt x="8851" y="14080"/>
                    <a:pt x="8809" y="14126"/>
                    <a:pt x="8756" y="14150"/>
                  </a:cubicBezTo>
                  <a:cubicBezTo>
                    <a:pt x="8756" y="14150"/>
                    <a:pt x="8753" y="14154"/>
                    <a:pt x="8753" y="14154"/>
                  </a:cubicBezTo>
                  <a:cubicBezTo>
                    <a:pt x="8760" y="14196"/>
                    <a:pt x="8774" y="14234"/>
                    <a:pt x="8795" y="14269"/>
                  </a:cubicBezTo>
                  <a:cubicBezTo>
                    <a:pt x="8851" y="14389"/>
                    <a:pt x="8935" y="14564"/>
                    <a:pt x="8886" y="14781"/>
                  </a:cubicBezTo>
                  <a:lnTo>
                    <a:pt x="8886" y="14784"/>
                  </a:lnTo>
                  <a:cubicBezTo>
                    <a:pt x="8851" y="14942"/>
                    <a:pt x="8826" y="15057"/>
                    <a:pt x="8851" y="15092"/>
                  </a:cubicBezTo>
                  <a:cubicBezTo>
                    <a:pt x="8872" y="15110"/>
                    <a:pt x="8893" y="15120"/>
                    <a:pt x="8917" y="15124"/>
                  </a:cubicBezTo>
                  <a:cubicBezTo>
                    <a:pt x="8980" y="15134"/>
                    <a:pt x="9043" y="15141"/>
                    <a:pt x="9106" y="15145"/>
                  </a:cubicBezTo>
                  <a:cubicBezTo>
                    <a:pt x="9204" y="15145"/>
                    <a:pt x="9306" y="15162"/>
                    <a:pt x="9404" y="15190"/>
                  </a:cubicBezTo>
                  <a:cubicBezTo>
                    <a:pt x="9421" y="15197"/>
                    <a:pt x="9439" y="15204"/>
                    <a:pt x="9453" y="15208"/>
                  </a:cubicBezTo>
                  <a:cubicBezTo>
                    <a:pt x="9477" y="15216"/>
                    <a:pt x="9490" y="15220"/>
                    <a:pt x="9501" y="15220"/>
                  </a:cubicBezTo>
                  <a:cubicBezTo>
                    <a:pt x="9513" y="15220"/>
                    <a:pt x="9523" y="15214"/>
                    <a:pt x="9544" y="15201"/>
                  </a:cubicBezTo>
                  <a:cubicBezTo>
                    <a:pt x="9561" y="15190"/>
                    <a:pt x="9586" y="15183"/>
                    <a:pt x="9610" y="15180"/>
                  </a:cubicBezTo>
                  <a:cubicBezTo>
                    <a:pt x="9624" y="15180"/>
                    <a:pt x="9642" y="15183"/>
                    <a:pt x="9659" y="15187"/>
                  </a:cubicBezTo>
                  <a:cubicBezTo>
                    <a:pt x="9666" y="15187"/>
                    <a:pt x="9673" y="15190"/>
                    <a:pt x="9680" y="15194"/>
                  </a:cubicBezTo>
                  <a:cubicBezTo>
                    <a:pt x="9789" y="15236"/>
                    <a:pt x="9890" y="15393"/>
                    <a:pt x="9957" y="15533"/>
                  </a:cubicBezTo>
                  <a:cubicBezTo>
                    <a:pt x="9981" y="15586"/>
                    <a:pt x="10002" y="15642"/>
                    <a:pt x="10020" y="15701"/>
                  </a:cubicBezTo>
                  <a:cubicBezTo>
                    <a:pt x="10072" y="15897"/>
                    <a:pt x="10181" y="16181"/>
                    <a:pt x="10233" y="16254"/>
                  </a:cubicBezTo>
                  <a:lnTo>
                    <a:pt x="10275" y="16230"/>
                  </a:lnTo>
                  <a:cubicBezTo>
                    <a:pt x="10346" y="16190"/>
                    <a:pt x="10447" y="16132"/>
                    <a:pt x="10561" y="16132"/>
                  </a:cubicBezTo>
                  <a:cubicBezTo>
                    <a:pt x="10588" y="16132"/>
                    <a:pt x="10615" y="16135"/>
                    <a:pt x="10643" y="16142"/>
                  </a:cubicBezTo>
                  <a:cubicBezTo>
                    <a:pt x="10664" y="16149"/>
                    <a:pt x="10689" y="16156"/>
                    <a:pt x="10706" y="16167"/>
                  </a:cubicBezTo>
                  <a:cubicBezTo>
                    <a:pt x="10713" y="16170"/>
                    <a:pt x="10720" y="16174"/>
                    <a:pt x="10724" y="16177"/>
                  </a:cubicBezTo>
                  <a:cubicBezTo>
                    <a:pt x="10755" y="16202"/>
                    <a:pt x="10780" y="16230"/>
                    <a:pt x="10794" y="16265"/>
                  </a:cubicBezTo>
                  <a:cubicBezTo>
                    <a:pt x="10843" y="16401"/>
                    <a:pt x="10797" y="16629"/>
                    <a:pt x="10748" y="16867"/>
                  </a:cubicBezTo>
                  <a:cubicBezTo>
                    <a:pt x="10727" y="16965"/>
                    <a:pt x="10706" y="17060"/>
                    <a:pt x="10699" y="17137"/>
                  </a:cubicBezTo>
                  <a:lnTo>
                    <a:pt x="10738" y="17137"/>
                  </a:lnTo>
                  <a:cubicBezTo>
                    <a:pt x="10752" y="17136"/>
                    <a:pt x="10767" y="17136"/>
                    <a:pt x="10781" y="17136"/>
                  </a:cubicBezTo>
                  <a:cubicBezTo>
                    <a:pt x="10853" y="17136"/>
                    <a:pt x="10923" y="17143"/>
                    <a:pt x="10993" y="17158"/>
                  </a:cubicBezTo>
                  <a:lnTo>
                    <a:pt x="11000" y="17161"/>
                  </a:lnTo>
                  <a:lnTo>
                    <a:pt x="11007" y="17165"/>
                  </a:lnTo>
                  <a:lnTo>
                    <a:pt x="11014" y="17168"/>
                  </a:lnTo>
                  <a:cubicBezTo>
                    <a:pt x="11158" y="17238"/>
                    <a:pt x="11189" y="17875"/>
                    <a:pt x="11154" y="18057"/>
                  </a:cubicBezTo>
                  <a:lnTo>
                    <a:pt x="11154" y="18061"/>
                  </a:lnTo>
                  <a:cubicBezTo>
                    <a:pt x="11151" y="18071"/>
                    <a:pt x="11147" y="18078"/>
                    <a:pt x="11147" y="18085"/>
                  </a:cubicBezTo>
                  <a:cubicBezTo>
                    <a:pt x="11109" y="18180"/>
                    <a:pt x="10972" y="18243"/>
                    <a:pt x="10755" y="18341"/>
                  </a:cubicBezTo>
                  <a:cubicBezTo>
                    <a:pt x="10650" y="18379"/>
                    <a:pt x="10552" y="18428"/>
                    <a:pt x="10457" y="18484"/>
                  </a:cubicBezTo>
                  <a:cubicBezTo>
                    <a:pt x="10265" y="18611"/>
                    <a:pt x="9768" y="19076"/>
                    <a:pt x="9530" y="19461"/>
                  </a:cubicBezTo>
                  <a:cubicBezTo>
                    <a:pt x="9502" y="19503"/>
                    <a:pt x="9474" y="19549"/>
                    <a:pt x="9442" y="19591"/>
                  </a:cubicBezTo>
                  <a:cubicBezTo>
                    <a:pt x="9358" y="19703"/>
                    <a:pt x="9267" y="19808"/>
                    <a:pt x="9169" y="19909"/>
                  </a:cubicBezTo>
                  <a:lnTo>
                    <a:pt x="9155" y="19923"/>
                  </a:lnTo>
                  <a:lnTo>
                    <a:pt x="9162" y="19923"/>
                  </a:lnTo>
                  <a:lnTo>
                    <a:pt x="9173" y="19920"/>
                  </a:lnTo>
                  <a:lnTo>
                    <a:pt x="9180" y="19916"/>
                  </a:lnTo>
                  <a:lnTo>
                    <a:pt x="9197" y="19913"/>
                  </a:lnTo>
                  <a:lnTo>
                    <a:pt x="9204" y="19913"/>
                  </a:lnTo>
                  <a:lnTo>
                    <a:pt x="9222" y="19909"/>
                  </a:lnTo>
                  <a:lnTo>
                    <a:pt x="9225" y="19909"/>
                  </a:lnTo>
                  <a:cubicBezTo>
                    <a:pt x="9243" y="19907"/>
                    <a:pt x="9260" y="19904"/>
                    <a:pt x="9277" y="19904"/>
                  </a:cubicBezTo>
                  <a:cubicBezTo>
                    <a:pt x="9284" y="19904"/>
                    <a:pt x="9292" y="19905"/>
                    <a:pt x="9299" y="19906"/>
                  </a:cubicBezTo>
                  <a:lnTo>
                    <a:pt x="9341" y="19906"/>
                  </a:lnTo>
                  <a:lnTo>
                    <a:pt x="9358" y="19913"/>
                  </a:lnTo>
                  <a:lnTo>
                    <a:pt x="9376" y="19916"/>
                  </a:lnTo>
                  <a:lnTo>
                    <a:pt x="9393" y="19920"/>
                  </a:lnTo>
                  <a:lnTo>
                    <a:pt x="9411" y="19927"/>
                  </a:lnTo>
                  <a:lnTo>
                    <a:pt x="9432" y="19934"/>
                  </a:lnTo>
                  <a:lnTo>
                    <a:pt x="9449" y="19941"/>
                  </a:lnTo>
                  <a:lnTo>
                    <a:pt x="9470" y="19951"/>
                  </a:lnTo>
                  <a:lnTo>
                    <a:pt x="9488" y="19962"/>
                  </a:lnTo>
                  <a:lnTo>
                    <a:pt x="9509" y="19972"/>
                  </a:lnTo>
                  <a:lnTo>
                    <a:pt x="9530" y="19990"/>
                  </a:lnTo>
                  <a:lnTo>
                    <a:pt x="9551" y="20000"/>
                  </a:lnTo>
                  <a:lnTo>
                    <a:pt x="9572" y="20021"/>
                  </a:lnTo>
                  <a:lnTo>
                    <a:pt x="9589" y="20035"/>
                  </a:lnTo>
                  <a:cubicBezTo>
                    <a:pt x="9600" y="20042"/>
                    <a:pt x="9607" y="20053"/>
                    <a:pt x="9617" y="20063"/>
                  </a:cubicBezTo>
                  <a:lnTo>
                    <a:pt x="9631" y="20077"/>
                  </a:lnTo>
                  <a:cubicBezTo>
                    <a:pt x="9645" y="20091"/>
                    <a:pt x="9659" y="20105"/>
                    <a:pt x="9677" y="20123"/>
                  </a:cubicBezTo>
                  <a:cubicBezTo>
                    <a:pt x="9750" y="20214"/>
                    <a:pt x="9810" y="20315"/>
                    <a:pt x="9852" y="20424"/>
                  </a:cubicBezTo>
                  <a:cubicBezTo>
                    <a:pt x="9859" y="20438"/>
                    <a:pt x="9866" y="20455"/>
                    <a:pt x="9869" y="20466"/>
                  </a:cubicBezTo>
                  <a:cubicBezTo>
                    <a:pt x="9880" y="20459"/>
                    <a:pt x="9887" y="20448"/>
                    <a:pt x="9894" y="20438"/>
                  </a:cubicBezTo>
                  <a:cubicBezTo>
                    <a:pt x="9936" y="20389"/>
                    <a:pt x="9992" y="20319"/>
                    <a:pt x="10072" y="20319"/>
                  </a:cubicBezTo>
                  <a:lnTo>
                    <a:pt x="10076" y="20319"/>
                  </a:lnTo>
                  <a:cubicBezTo>
                    <a:pt x="10132" y="20319"/>
                    <a:pt x="10184" y="20354"/>
                    <a:pt x="10230" y="20424"/>
                  </a:cubicBezTo>
                  <a:cubicBezTo>
                    <a:pt x="10314" y="20539"/>
                    <a:pt x="10489" y="20648"/>
                    <a:pt x="10626" y="20732"/>
                  </a:cubicBezTo>
                  <a:cubicBezTo>
                    <a:pt x="10703" y="20774"/>
                    <a:pt x="10776" y="20827"/>
                    <a:pt x="10839" y="20886"/>
                  </a:cubicBezTo>
                  <a:cubicBezTo>
                    <a:pt x="10871" y="20914"/>
                    <a:pt x="10902" y="20935"/>
                    <a:pt x="10937" y="20956"/>
                  </a:cubicBezTo>
                  <a:cubicBezTo>
                    <a:pt x="11060" y="21033"/>
                    <a:pt x="11224" y="21138"/>
                    <a:pt x="11224" y="21359"/>
                  </a:cubicBezTo>
                  <a:cubicBezTo>
                    <a:pt x="11224" y="21404"/>
                    <a:pt x="11217" y="21460"/>
                    <a:pt x="11214" y="21523"/>
                  </a:cubicBezTo>
                  <a:cubicBezTo>
                    <a:pt x="11214" y="21541"/>
                    <a:pt x="11210" y="21558"/>
                    <a:pt x="11207" y="21576"/>
                  </a:cubicBezTo>
                  <a:lnTo>
                    <a:pt x="11207" y="21586"/>
                  </a:lnTo>
                  <a:cubicBezTo>
                    <a:pt x="11207" y="21604"/>
                    <a:pt x="11207" y="21625"/>
                    <a:pt x="11203" y="21642"/>
                  </a:cubicBezTo>
                  <a:lnTo>
                    <a:pt x="11203" y="21653"/>
                  </a:lnTo>
                  <a:cubicBezTo>
                    <a:pt x="11203" y="21674"/>
                    <a:pt x="11200" y="21695"/>
                    <a:pt x="11200" y="21716"/>
                  </a:cubicBezTo>
                  <a:lnTo>
                    <a:pt x="11200" y="21719"/>
                  </a:lnTo>
                  <a:lnTo>
                    <a:pt x="11200" y="21775"/>
                  </a:lnTo>
                  <a:lnTo>
                    <a:pt x="11200" y="21786"/>
                  </a:lnTo>
                  <a:lnTo>
                    <a:pt x="11200" y="21845"/>
                  </a:lnTo>
                  <a:lnTo>
                    <a:pt x="11200" y="21859"/>
                  </a:lnTo>
                  <a:cubicBezTo>
                    <a:pt x="11200" y="21880"/>
                    <a:pt x="11203" y="21901"/>
                    <a:pt x="11207" y="21919"/>
                  </a:cubicBezTo>
                  <a:lnTo>
                    <a:pt x="11207" y="21929"/>
                  </a:lnTo>
                  <a:cubicBezTo>
                    <a:pt x="11210" y="21947"/>
                    <a:pt x="11214" y="21964"/>
                    <a:pt x="11217" y="21985"/>
                  </a:cubicBezTo>
                  <a:lnTo>
                    <a:pt x="11217" y="21996"/>
                  </a:lnTo>
                  <a:cubicBezTo>
                    <a:pt x="11221" y="22013"/>
                    <a:pt x="11224" y="22034"/>
                    <a:pt x="11231" y="22055"/>
                  </a:cubicBezTo>
                  <a:lnTo>
                    <a:pt x="11231" y="22059"/>
                  </a:lnTo>
                  <a:cubicBezTo>
                    <a:pt x="11291" y="21992"/>
                    <a:pt x="11357" y="21933"/>
                    <a:pt x="11427" y="21884"/>
                  </a:cubicBezTo>
                  <a:cubicBezTo>
                    <a:pt x="11637" y="21733"/>
                    <a:pt x="11669" y="21632"/>
                    <a:pt x="11714" y="21488"/>
                  </a:cubicBezTo>
                  <a:cubicBezTo>
                    <a:pt x="11742" y="21397"/>
                    <a:pt x="11777" y="21310"/>
                    <a:pt x="11819" y="21226"/>
                  </a:cubicBezTo>
                  <a:cubicBezTo>
                    <a:pt x="11865" y="21142"/>
                    <a:pt x="11896" y="21047"/>
                    <a:pt x="11907" y="20953"/>
                  </a:cubicBezTo>
                  <a:cubicBezTo>
                    <a:pt x="11924" y="20795"/>
                    <a:pt x="12001" y="20648"/>
                    <a:pt x="12124" y="20543"/>
                  </a:cubicBezTo>
                  <a:cubicBezTo>
                    <a:pt x="12229" y="20441"/>
                    <a:pt x="12225" y="20368"/>
                    <a:pt x="12222" y="20280"/>
                  </a:cubicBezTo>
                  <a:cubicBezTo>
                    <a:pt x="12218" y="20172"/>
                    <a:pt x="12215" y="20049"/>
                    <a:pt x="12432" y="19948"/>
                  </a:cubicBezTo>
                  <a:cubicBezTo>
                    <a:pt x="12503" y="19915"/>
                    <a:pt x="12563" y="19898"/>
                    <a:pt x="12613" y="19898"/>
                  </a:cubicBezTo>
                  <a:cubicBezTo>
                    <a:pt x="12665" y="19898"/>
                    <a:pt x="12705" y="19916"/>
                    <a:pt x="12733" y="19951"/>
                  </a:cubicBezTo>
                  <a:cubicBezTo>
                    <a:pt x="12852" y="20105"/>
                    <a:pt x="12604" y="20445"/>
                    <a:pt x="12523" y="20546"/>
                  </a:cubicBezTo>
                  <a:cubicBezTo>
                    <a:pt x="12491" y="20589"/>
                    <a:pt x="12460" y="20624"/>
                    <a:pt x="12435" y="20659"/>
                  </a:cubicBezTo>
                  <a:lnTo>
                    <a:pt x="12470" y="20634"/>
                  </a:lnTo>
                  <a:cubicBezTo>
                    <a:pt x="12768" y="20413"/>
                    <a:pt x="12905" y="20119"/>
                    <a:pt x="13066" y="19780"/>
                  </a:cubicBezTo>
                  <a:cubicBezTo>
                    <a:pt x="13094" y="19717"/>
                    <a:pt x="13125" y="19654"/>
                    <a:pt x="13153" y="19591"/>
                  </a:cubicBezTo>
                  <a:cubicBezTo>
                    <a:pt x="13353" y="19181"/>
                    <a:pt x="13524" y="19003"/>
                    <a:pt x="13748" y="18971"/>
                  </a:cubicBezTo>
                  <a:cubicBezTo>
                    <a:pt x="13825" y="18961"/>
                    <a:pt x="13888" y="18737"/>
                    <a:pt x="13850" y="18253"/>
                  </a:cubicBezTo>
                  <a:cubicBezTo>
                    <a:pt x="13843" y="18173"/>
                    <a:pt x="13832" y="18096"/>
                    <a:pt x="13822" y="18019"/>
                  </a:cubicBezTo>
                  <a:cubicBezTo>
                    <a:pt x="13790" y="17791"/>
                    <a:pt x="13759" y="17574"/>
                    <a:pt x="13871" y="17399"/>
                  </a:cubicBezTo>
                  <a:cubicBezTo>
                    <a:pt x="13913" y="17333"/>
                    <a:pt x="13934" y="17252"/>
                    <a:pt x="13934" y="17175"/>
                  </a:cubicBezTo>
                  <a:cubicBezTo>
                    <a:pt x="13937" y="17091"/>
                    <a:pt x="13944" y="16969"/>
                    <a:pt x="14098" y="16969"/>
                  </a:cubicBezTo>
                  <a:cubicBezTo>
                    <a:pt x="14238" y="16969"/>
                    <a:pt x="14508" y="16703"/>
                    <a:pt x="14743" y="16468"/>
                  </a:cubicBezTo>
                  <a:cubicBezTo>
                    <a:pt x="15023" y="16188"/>
                    <a:pt x="15212" y="16156"/>
                    <a:pt x="15499" y="16132"/>
                  </a:cubicBezTo>
                  <a:cubicBezTo>
                    <a:pt x="15618" y="16121"/>
                    <a:pt x="15628" y="16104"/>
                    <a:pt x="15639" y="16079"/>
                  </a:cubicBezTo>
                  <a:cubicBezTo>
                    <a:pt x="15667" y="16020"/>
                    <a:pt x="15723" y="15974"/>
                    <a:pt x="15789" y="15964"/>
                  </a:cubicBezTo>
                  <a:cubicBezTo>
                    <a:pt x="15908" y="15932"/>
                    <a:pt x="16003" y="15838"/>
                    <a:pt x="16094" y="15747"/>
                  </a:cubicBezTo>
                  <a:cubicBezTo>
                    <a:pt x="16125" y="15715"/>
                    <a:pt x="16157" y="15684"/>
                    <a:pt x="16188" y="15656"/>
                  </a:cubicBezTo>
                  <a:cubicBezTo>
                    <a:pt x="16241" y="15607"/>
                    <a:pt x="16329" y="15591"/>
                    <a:pt x="16439" y="15591"/>
                  </a:cubicBezTo>
                  <a:cubicBezTo>
                    <a:pt x="16544" y="15591"/>
                    <a:pt x="16668" y="15605"/>
                    <a:pt x="16801" y="15621"/>
                  </a:cubicBezTo>
                  <a:cubicBezTo>
                    <a:pt x="16913" y="15635"/>
                    <a:pt x="17029" y="15645"/>
                    <a:pt x="17141" y="15649"/>
                  </a:cubicBezTo>
                  <a:lnTo>
                    <a:pt x="17235" y="15649"/>
                  </a:lnTo>
                  <a:cubicBezTo>
                    <a:pt x="17257" y="15649"/>
                    <a:pt x="17279" y="15649"/>
                    <a:pt x="17300" y="15649"/>
                  </a:cubicBezTo>
                  <a:cubicBezTo>
                    <a:pt x="17415" y="15649"/>
                    <a:pt x="17511" y="15646"/>
                    <a:pt x="17543" y="15614"/>
                  </a:cubicBezTo>
                  <a:cubicBezTo>
                    <a:pt x="17557" y="15596"/>
                    <a:pt x="17564" y="15579"/>
                    <a:pt x="17561" y="15558"/>
                  </a:cubicBezTo>
                  <a:cubicBezTo>
                    <a:pt x="17561" y="15337"/>
                    <a:pt x="17722" y="15162"/>
                    <a:pt x="17928" y="15162"/>
                  </a:cubicBezTo>
                  <a:cubicBezTo>
                    <a:pt x="18051" y="15162"/>
                    <a:pt x="18103" y="15155"/>
                    <a:pt x="18103" y="14938"/>
                  </a:cubicBezTo>
                  <a:cubicBezTo>
                    <a:pt x="18103" y="14686"/>
                    <a:pt x="18180" y="14515"/>
                    <a:pt x="18348" y="14389"/>
                  </a:cubicBezTo>
                  <a:cubicBezTo>
                    <a:pt x="18443" y="14318"/>
                    <a:pt x="18481" y="14168"/>
                    <a:pt x="18513" y="14031"/>
                  </a:cubicBezTo>
                  <a:cubicBezTo>
                    <a:pt x="18523" y="13989"/>
                    <a:pt x="18530" y="13951"/>
                    <a:pt x="18544" y="13912"/>
                  </a:cubicBezTo>
                  <a:cubicBezTo>
                    <a:pt x="18562" y="13842"/>
                    <a:pt x="18614" y="13790"/>
                    <a:pt x="18681" y="13765"/>
                  </a:cubicBezTo>
                  <a:cubicBezTo>
                    <a:pt x="18726" y="13741"/>
                    <a:pt x="18747" y="13730"/>
                    <a:pt x="18747" y="13639"/>
                  </a:cubicBezTo>
                  <a:cubicBezTo>
                    <a:pt x="18751" y="13510"/>
                    <a:pt x="18768" y="13384"/>
                    <a:pt x="18793" y="13258"/>
                  </a:cubicBezTo>
                  <a:cubicBezTo>
                    <a:pt x="18814" y="13163"/>
                    <a:pt x="18828" y="13069"/>
                    <a:pt x="18832" y="12974"/>
                  </a:cubicBezTo>
                  <a:cubicBezTo>
                    <a:pt x="18832" y="12827"/>
                    <a:pt x="18933" y="12775"/>
                    <a:pt x="19007" y="12733"/>
                  </a:cubicBezTo>
                  <a:cubicBezTo>
                    <a:pt x="19052" y="12715"/>
                    <a:pt x="19091" y="12684"/>
                    <a:pt x="19122" y="12645"/>
                  </a:cubicBezTo>
                  <a:cubicBezTo>
                    <a:pt x="19143" y="12610"/>
                    <a:pt x="19140" y="12568"/>
                    <a:pt x="19129" y="12484"/>
                  </a:cubicBezTo>
                  <a:cubicBezTo>
                    <a:pt x="19101" y="12316"/>
                    <a:pt x="19115" y="12141"/>
                    <a:pt x="19175" y="11980"/>
                  </a:cubicBezTo>
                  <a:cubicBezTo>
                    <a:pt x="19259" y="11742"/>
                    <a:pt x="19231" y="11507"/>
                    <a:pt x="19203" y="11280"/>
                  </a:cubicBezTo>
                  <a:cubicBezTo>
                    <a:pt x="19185" y="11164"/>
                    <a:pt x="19175" y="11049"/>
                    <a:pt x="19171" y="10933"/>
                  </a:cubicBezTo>
                  <a:cubicBezTo>
                    <a:pt x="19171" y="10562"/>
                    <a:pt x="19171" y="10212"/>
                    <a:pt x="19315" y="10082"/>
                  </a:cubicBezTo>
                  <a:cubicBezTo>
                    <a:pt x="19353" y="10047"/>
                    <a:pt x="19360" y="10026"/>
                    <a:pt x="19360" y="10023"/>
                  </a:cubicBezTo>
                  <a:cubicBezTo>
                    <a:pt x="19357" y="10019"/>
                    <a:pt x="19357" y="10005"/>
                    <a:pt x="19290" y="9974"/>
                  </a:cubicBezTo>
                  <a:cubicBezTo>
                    <a:pt x="19227" y="9946"/>
                    <a:pt x="19199" y="9872"/>
                    <a:pt x="19227" y="9809"/>
                  </a:cubicBezTo>
                  <a:cubicBezTo>
                    <a:pt x="19254" y="9737"/>
                    <a:pt x="19323" y="9690"/>
                    <a:pt x="19400" y="9690"/>
                  </a:cubicBezTo>
                  <a:cubicBezTo>
                    <a:pt x="19412" y="9690"/>
                    <a:pt x="19425" y="9692"/>
                    <a:pt x="19437" y="9694"/>
                  </a:cubicBezTo>
                  <a:cubicBezTo>
                    <a:pt x="19476" y="9708"/>
                    <a:pt x="19511" y="9732"/>
                    <a:pt x="19542" y="9760"/>
                  </a:cubicBezTo>
                  <a:cubicBezTo>
                    <a:pt x="19594" y="9803"/>
                    <a:pt x="19630" y="9828"/>
                    <a:pt x="19667" y="9828"/>
                  </a:cubicBezTo>
                  <a:cubicBezTo>
                    <a:pt x="19685" y="9828"/>
                    <a:pt x="19704" y="9822"/>
                    <a:pt x="19724" y="9809"/>
                  </a:cubicBezTo>
                  <a:cubicBezTo>
                    <a:pt x="19843" y="9736"/>
                    <a:pt x="19980" y="9386"/>
                    <a:pt x="20088" y="9106"/>
                  </a:cubicBezTo>
                  <a:lnTo>
                    <a:pt x="20134" y="8994"/>
                  </a:lnTo>
                  <a:cubicBezTo>
                    <a:pt x="20249" y="8696"/>
                    <a:pt x="20435" y="8637"/>
                    <a:pt x="20585" y="8591"/>
                  </a:cubicBezTo>
                  <a:cubicBezTo>
                    <a:pt x="20620" y="8581"/>
                    <a:pt x="20655" y="8570"/>
                    <a:pt x="20690" y="8556"/>
                  </a:cubicBezTo>
                  <a:cubicBezTo>
                    <a:pt x="20820" y="8500"/>
                    <a:pt x="21181" y="8126"/>
                    <a:pt x="21419" y="7513"/>
                  </a:cubicBezTo>
                  <a:cubicBezTo>
                    <a:pt x="21601" y="7040"/>
                    <a:pt x="21471" y="6571"/>
                    <a:pt x="21366" y="6193"/>
                  </a:cubicBezTo>
                  <a:cubicBezTo>
                    <a:pt x="21345" y="6113"/>
                    <a:pt x="21324" y="6035"/>
                    <a:pt x="21307" y="5965"/>
                  </a:cubicBezTo>
                  <a:cubicBezTo>
                    <a:pt x="21250" y="5726"/>
                    <a:pt x="21198" y="5684"/>
                    <a:pt x="21091" y="5684"/>
                  </a:cubicBezTo>
                  <a:cubicBezTo>
                    <a:pt x="21065" y="5684"/>
                    <a:pt x="21035" y="5686"/>
                    <a:pt x="21002" y="5689"/>
                  </a:cubicBezTo>
                  <a:cubicBezTo>
                    <a:pt x="20971" y="5692"/>
                    <a:pt x="20939" y="5696"/>
                    <a:pt x="20901" y="5699"/>
                  </a:cubicBezTo>
                  <a:cubicBezTo>
                    <a:pt x="20883" y="5700"/>
                    <a:pt x="20866" y="5701"/>
                    <a:pt x="20849" y="5701"/>
                  </a:cubicBezTo>
                  <a:cubicBezTo>
                    <a:pt x="20427" y="5701"/>
                    <a:pt x="19986" y="5456"/>
                    <a:pt x="19539" y="4975"/>
                  </a:cubicBezTo>
                  <a:cubicBezTo>
                    <a:pt x="19146" y="4547"/>
                    <a:pt x="18764" y="4431"/>
                    <a:pt x="18442" y="4431"/>
                  </a:cubicBezTo>
                  <a:cubicBezTo>
                    <a:pt x="18279" y="4431"/>
                    <a:pt x="18131" y="4461"/>
                    <a:pt x="18005" y="4495"/>
                  </a:cubicBezTo>
                  <a:cubicBezTo>
                    <a:pt x="17940" y="4513"/>
                    <a:pt x="17874" y="4520"/>
                    <a:pt x="17809" y="4520"/>
                  </a:cubicBezTo>
                  <a:cubicBezTo>
                    <a:pt x="17576" y="4520"/>
                    <a:pt x="17351" y="4423"/>
                    <a:pt x="17165" y="4341"/>
                  </a:cubicBezTo>
                  <a:cubicBezTo>
                    <a:pt x="17078" y="4303"/>
                    <a:pt x="16987" y="4268"/>
                    <a:pt x="16892" y="4243"/>
                  </a:cubicBezTo>
                  <a:cubicBezTo>
                    <a:pt x="16875" y="4239"/>
                    <a:pt x="16858" y="4237"/>
                    <a:pt x="16840" y="4237"/>
                  </a:cubicBezTo>
                  <a:cubicBezTo>
                    <a:pt x="16712" y="4237"/>
                    <a:pt x="16578" y="4343"/>
                    <a:pt x="16454" y="4436"/>
                  </a:cubicBezTo>
                  <a:cubicBezTo>
                    <a:pt x="16384" y="4499"/>
                    <a:pt x="16304" y="4551"/>
                    <a:pt x="16216" y="4590"/>
                  </a:cubicBezTo>
                  <a:cubicBezTo>
                    <a:pt x="16192" y="4600"/>
                    <a:pt x="16171" y="4604"/>
                    <a:pt x="16152" y="4604"/>
                  </a:cubicBezTo>
                  <a:cubicBezTo>
                    <a:pt x="16124" y="4604"/>
                    <a:pt x="16102" y="4594"/>
                    <a:pt x="16083" y="4576"/>
                  </a:cubicBezTo>
                  <a:cubicBezTo>
                    <a:pt x="16034" y="4520"/>
                    <a:pt x="16069" y="4443"/>
                    <a:pt x="16132" y="4310"/>
                  </a:cubicBezTo>
                  <a:cubicBezTo>
                    <a:pt x="16174" y="4212"/>
                    <a:pt x="16230" y="4089"/>
                    <a:pt x="16237" y="4002"/>
                  </a:cubicBezTo>
                  <a:cubicBezTo>
                    <a:pt x="16237" y="3949"/>
                    <a:pt x="16157" y="3746"/>
                    <a:pt x="14991" y="3291"/>
                  </a:cubicBezTo>
                  <a:cubicBezTo>
                    <a:pt x="14809" y="3219"/>
                    <a:pt x="14657" y="3183"/>
                    <a:pt x="14543" y="3183"/>
                  </a:cubicBezTo>
                  <a:cubicBezTo>
                    <a:pt x="14473" y="3183"/>
                    <a:pt x="14416" y="3196"/>
                    <a:pt x="14375" y="3224"/>
                  </a:cubicBezTo>
                  <a:cubicBezTo>
                    <a:pt x="14312" y="3266"/>
                    <a:pt x="14280" y="3350"/>
                    <a:pt x="14280" y="3473"/>
                  </a:cubicBezTo>
                  <a:cubicBezTo>
                    <a:pt x="14280" y="3546"/>
                    <a:pt x="14273" y="3623"/>
                    <a:pt x="14221" y="3658"/>
                  </a:cubicBezTo>
                  <a:cubicBezTo>
                    <a:pt x="14200" y="3675"/>
                    <a:pt x="14179" y="3680"/>
                    <a:pt x="14158" y="3680"/>
                  </a:cubicBezTo>
                  <a:cubicBezTo>
                    <a:pt x="14129" y="3680"/>
                    <a:pt x="14102" y="3670"/>
                    <a:pt x="14077" y="3662"/>
                  </a:cubicBezTo>
                  <a:cubicBezTo>
                    <a:pt x="14052" y="3654"/>
                    <a:pt x="14029" y="3646"/>
                    <a:pt x="14008" y="3646"/>
                  </a:cubicBezTo>
                  <a:cubicBezTo>
                    <a:pt x="13967" y="3646"/>
                    <a:pt x="13930" y="3673"/>
                    <a:pt x="13888" y="3767"/>
                  </a:cubicBezTo>
                  <a:cubicBezTo>
                    <a:pt x="13791" y="3983"/>
                    <a:pt x="13656" y="4006"/>
                    <a:pt x="13595" y="4006"/>
                  </a:cubicBezTo>
                  <a:cubicBezTo>
                    <a:pt x="13588" y="4006"/>
                    <a:pt x="13582" y="4005"/>
                    <a:pt x="13577" y="4005"/>
                  </a:cubicBezTo>
                  <a:cubicBezTo>
                    <a:pt x="13500" y="3998"/>
                    <a:pt x="13437" y="3949"/>
                    <a:pt x="13419" y="3875"/>
                  </a:cubicBezTo>
                  <a:cubicBezTo>
                    <a:pt x="13405" y="3805"/>
                    <a:pt x="13440" y="3739"/>
                    <a:pt x="13517" y="3693"/>
                  </a:cubicBezTo>
                  <a:cubicBezTo>
                    <a:pt x="13696" y="3588"/>
                    <a:pt x="13885" y="3333"/>
                    <a:pt x="13958" y="3102"/>
                  </a:cubicBezTo>
                  <a:cubicBezTo>
                    <a:pt x="13965" y="3088"/>
                    <a:pt x="13955" y="3070"/>
                    <a:pt x="13934" y="3049"/>
                  </a:cubicBezTo>
                  <a:cubicBezTo>
                    <a:pt x="13813" y="2936"/>
                    <a:pt x="13454" y="2855"/>
                    <a:pt x="13184" y="2855"/>
                  </a:cubicBezTo>
                  <a:cubicBezTo>
                    <a:pt x="13088" y="2855"/>
                    <a:pt x="13002" y="2865"/>
                    <a:pt x="12943" y="2888"/>
                  </a:cubicBezTo>
                  <a:cubicBezTo>
                    <a:pt x="12831" y="2934"/>
                    <a:pt x="12807" y="3028"/>
                    <a:pt x="12782" y="3151"/>
                  </a:cubicBezTo>
                  <a:cubicBezTo>
                    <a:pt x="12768" y="3228"/>
                    <a:pt x="12758" y="3301"/>
                    <a:pt x="12691" y="3333"/>
                  </a:cubicBezTo>
                  <a:cubicBezTo>
                    <a:pt x="12672" y="3339"/>
                    <a:pt x="12653" y="3342"/>
                    <a:pt x="12634" y="3342"/>
                  </a:cubicBezTo>
                  <a:cubicBezTo>
                    <a:pt x="12599" y="3342"/>
                    <a:pt x="12565" y="3332"/>
                    <a:pt x="12533" y="3312"/>
                  </a:cubicBezTo>
                  <a:cubicBezTo>
                    <a:pt x="12414" y="3252"/>
                    <a:pt x="12358" y="3116"/>
                    <a:pt x="12400" y="2990"/>
                  </a:cubicBezTo>
                  <a:cubicBezTo>
                    <a:pt x="12438" y="2865"/>
                    <a:pt x="12559" y="2737"/>
                    <a:pt x="12699" y="2737"/>
                  </a:cubicBezTo>
                  <a:cubicBezTo>
                    <a:pt x="12705" y="2737"/>
                    <a:pt x="12710" y="2737"/>
                    <a:pt x="12716" y="2738"/>
                  </a:cubicBezTo>
                  <a:cubicBezTo>
                    <a:pt x="12717" y="2738"/>
                    <a:pt x="12719" y="2738"/>
                    <a:pt x="12721" y="2738"/>
                  </a:cubicBezTo>
                  <a:cubicBezTo>
                    <a:pt x="12772" y="2738"/>
                    <a:pt x="12932" y="2682"/>
                    <a:pt x="13199" y="2097"/>
                  </a:cubicBezTo>
                  <a:cubicBezTo>
                    <a:pt x="13258" y="1968"/>
                    <a:pt x="13202" y="1915"/>
                    <a:pt x="13017" y="1792"/>
                  </a:cubicBezTo>
                  <a:cubicBezTo>
                    <a:pt x="12922" y="1733"/>
                    <a:pt x="12838" y="1663"/>
                    <a:pt x="12761" y="1586"/>
                  </a:cubicBezTo>
                  <a:cubicBezTo>
                    <a:pt x="12646" y="1456"/>
                    <a:pt x="12600" y="1229"/>
                    <a:pt x="12555" y="1008"/>
                  </a:cubicBezTo>
                  <a:cubicBezTo>
                    <a:pt x="12523" y="840"/>
                    <a:pt x="12484" y="655"/>
                    <a:pt x="12421" y="578"/>
                  </a:cubicBezTo>
                  <a:lnTo>
                    <a:pt x="12418" y="581"/>
                  </a:lnTo>
                  <a:lnTo>
                    <a:pt x="12393" y="606"/>
                  </a:lnTo>
                  <a:lnTo>
                    <a:pt x="12372" y="630"/>
                  </a:lnTo>
                  <a:lnTo>
                    <a:pt x="12348" y="655"/>
                  </a:lnTo>
                  <a:lnTo>
                    <a:pt x="12323" y="679"/>
                  </a:lnTo>
                  <a:lnTo>
                    <a:pt x="12302" y="704"/>
                  </a:lnTo>
                  <a:lnTo>
                    <a:pt x="12278" y="732"/>
                  </a:lnTo>
                  <a:lnTo>
                    <a:pt x="12257" y="756"/>
                  </a:lnTo>
                  <a:lnTo>
                    <a:pt x="12229" y="784"/>
                  </a:lnTo>
                  <a:lnTo>
                    <a:pt x="12208" y="809"/>
                  </a:lnTo>
                  <a:lnTo>
                    <a:pt x="12183" y="837"/>
                  </a:lnTo>
                  <a:lnTo>
                    <a:pt x="12162" y="861"/>
                  </a:lnTo>
                  <a:lnTo>
                    <a:pt x="12138" y="893"/>
                  </a:lnTo>
                  <a:lnTo>
                    <a:pt x="12120" y="917"/>
                  </a:lnTo>
                  <a:lnTo>
                    <a:pt x="12096" y="945"/>
                  </a:lnTo>
                  <a:lnTo>
                    <a:pt x="12075" y="973"/>
                  </a:lnTo>
                  <a:lnTo>
                    <a:pt x="12054" y="1001"/>
                  </a:lnTo>
                  <a:lnTo>
                    <a:pt x="12036" y="1026"/>
                  </a:lnTo>
                  <a:lnTo>
                    <a:pt x="12015" y="1057"/>
                  </a:lnTo>
                  <a:lnTo>
                    <a:pt x="11998" y="1082"/>
                  </a:lnTo>
                  <a:lnTo>
                    <a:pt x="11977" y="1110"/>
                  </a:lnTo>
                  <a:lnTo>
                    <a:pt x="11959" y="1134"/>
                  </a:lnTo>
                  <a:lnTo>
                    <a:pt x="11942" y="1162"/>
                  </a:lnTo>
                  <a:lnTo>
                    <a:pt x="11928" y="1187"/>
                  </a:lnTo>
                  <a:lnTo>
                    <a:pt x="11910" y="1215"/>
                  </a:lnTo>
                  <a:lnTo>
                    <a:pt x="11900" y="1239"/>
                  </a:lnTo>
                  <a:cubicBezTo>
                    <a:pt x="11893" y="1250"/>
                    <a:pt x="11889" y="1257"/>
                    <a:pt x="11882" y="1267"/>
                  </a:cubicBezTo>
                  <a:lnTo>
                    <a:pt x="11872" y="1288"/>
                  </a:lnTo>
                  <a:cubicBezTo>
                    <a:pt x="11868" y="1299"/>
                    <a:pt x="11861" y="1309"/>
                    <a:pt x="11858" y="1320"/>
                  </a:cubicBezTo>
                  <a:lnTo>
                    <a:pt x="11851" y="1337"/>
                  </a:lnTo>
                  <a:cubicBezTo>
                    <a:pt x="11844" y="1351"/>
                    <a:pt x="11840" y="1369"/>
                    <a:pt x="11833" y="1383"/>
                  </a:cubicBezTo>
                  <a:cubicBezTo>
                    <a:pt x="11750" y="1639"/>
                    <a:pt x="11626" y="1645"/>
                    <a:pt x="11493" y="1645"/>
                  </a:cubicBezTo>
                  <a:cubicBezTo>
                    <a:pt x="11487" y="1645"/>
                    <a:pt x="11480" y="1645"/>
                    <a:pt x="11473" y="1645"/>
                  </a:cubicBezTo>
                  <a:lnTo>
                    <a:pt x="11417" y="1645"/>
                  </a:lnTo>
                  <a:cubicBezTo>
                    <a:pt x="11347" y="1645"/>
                    <a:pt x="11280" y="1652"/>
                    <a:pt x="11217" y="1673"/>
                  </a:cubicBezTo>
                  <a:cubicBezTo>
                    <a:pt x="11196" y="1680"/>
                    <a:pt x="11179" y="1684"/>
                    <a:pt x="11161" y="1691"/>
                  </a:cubicBezTo>
                  <a:lnTo>
                    <a:pt x="11151" y="1691"/>
                  </a:lnTo>
                  <a:cubicBezTo>
                    <a:pt x="11133" y="1694"/>
                    <a:pt x="11119" y="1698"/>
                    <a:pt x="11105" y="1701"/>
                  </a:cubicBezTo>
                  <a:lnTo>
                    <a:pt x="11095" y="1701"/>
                  </a:lnTo>
                  <a:cubicBezTo>
                    <a:pt x="11081" y="1705"/>
                    <a:pt x="11067" y="1705"/>
                    <a:pt x="11049" y="1705"/>
                  </a:cubicBezTo>
                  <a:lnTo>
                    <a:pt x="10990" y="1705"/>
                  </a:lnTo>
                  <a:cubicBezTo>
                    <a:pt x="10895" y="1705"/>
                    <a:pt x="10804" y="1673"/>
                    <a:pt x="10727" y="1614"/>
                  </a:cubicBezTo>
                  <a:lnTo>
                    <a:pt x="10724" y="1621"/>
                  </a:lnTo>
                  <a:lnTo>
                    <a:pt x="10682" y="1568"/>
                  </a:lnTo>
                  <a:cubicBezTo>
                    <a:pt x="10671" y="1558"/>
                    <a:pt x="10661" y="1547"/>
                    <a:pt x="10650" y="1537"/>
                  </a:cubicBezTo>
                  <a:lnTo>
                    <a:pt x="10636" y="1516"/>
                  </a:lnTo>
                  <a:cubicBezTo>
                    <a:pt x="10626" y="1505"/>
                    <a:pt x="10619" y="1491"/>
                    <a:pt x="10608" y="1481"/>
                  </a:cubicBezTo>
                  <a:cubicBezTo>
                    <a:pt x="10595" y="1458"/>
                    <a:pt x="10558" y="1451"/>
                    <a:pt x="10511" y="1451"/>
                  </a:cubicBezTo>
                  <a:cubicBezTo>
                    <a:pt x="10457" y="1451"/>
                    <a:pt x="10388" y="1461"/>
                    <a:pt x="10328" y="1470"/>
                  </a:cubicBezTo>
                  <a:cubicBezTo>
                    <a:pt x="10252" y="1485"/>
                    <a:pt x="10174" y="1492"/>
                    <a:pt x="10097" y="1492"/>
                  </a:cubicBezTo>
                  <a:cubicBezTo>
                    <a:pt x="10082" y="1492"/>
                    <a:pt x="10067" y="1492"/>
                    <a:pt x="10051" y="1491"/>
                  </a:cubicBezTo>
                  <a:cubicBezTo>
                    <a:pt x="10045" y="1491"/>
                    <a:pt x="10039" y="1491"/>
                    <a:pt x="10034" y="1491"/>
                  </a:cubicBezTo>
                  <a:cubicBezTo>
                    <a:pt x="10000" y="1491"/>
                    <a:pt x="9990" y="1506"/>
                    <a:pt x="9978" y="1600"/>
                  </a:cubicBezTo>
                  <a:cubicBezTo>
                    <a:pt x="9967" y="1673"/>
                    <a:pt x="9953" y="1778"/>
                    <a:pt x="9859" y="1831"/>
                  </a:cubicBezTo>
                  <a:cubicBezTo>
                    <a:pt x="9848" y="1834"/>
                    <a:pt x="9838" y="1838"/>
                    <a:pt x="9827" y="1841"/>
                  </a:cubicBezTo>
                  <a:lnTo>
                    <a:pt x="9817" y="1845"/>
                  </a:lnTo>
                  <a:lnTo>
                    <a:pt x="9796" y="1852"/>
                  </a:lnTo>
                  <a:lnTo>
                    <a:pt x="9754" y="1852"/>
                  </a:lnTo>
                  <a:cubicBezTo>
                    <a:pt x="9733" y="1852"/>
                    <a:pt x="9715" y="1848"/>
                    <a:pt x="9698" y="1848"/>
                  </a:cubicBezTo>
                  <a:lnTo>
                    <a:pt x="9684" y="1848"/>
                  </a:lnTo>
                  <a:lnTo>
                    <a:pt x="9687" y="1855"/>
                  </a:lnTo>
                  <a:lnTo>
                    <a:pt x="9568" y="1824"/>
                  </a:lnTo>
                  <a:lnTo>
                    <a:pt x="9516" y="1810"/>
                  </a:lnTo>
                  <a:cubicBezTo>
                    <a:pt x="9440" y="1792"/>
                    <a:pt x="9358" y="1771"/>
                    <a:pt x="9298" y="1771"/>
                  </a:cubicBezTo>
                  <a:cubicBezTo>
                    <a:pt x="9263" y="1771"/>
                    <a:pt x="9235" y="1778"/>
                    <a:pt x="9218" y="1796"/>
                  </a:cubicBezTo>
                  <a:cubicBezTo>
                    <a:pt x="9170" y="1857"/>
                    <a:pt x="9099" y="1891"/>
                    <a:pt x="9022" y="1891"/>
                  </a:cubicBezTo>
                  <a:cubicBezTo>
                    <a:pt x="9015" y="1891"/>
                    <a:pt x="9008" y="1891"/>
                    <a:pt x="9001" y="1891"/>
                  </a:cubicBezTo>
                  <a:cubicBezTo>
                    <a:pt x="8963" y="1891"/>
                    <a:pt x="8963" y="1891"/>
                    <a:pt x="8952" y="1915"/>
                  </a:cubicBezTo>
                  <a:cubicBezTo>
                    <a:pt x="8896" y="2024"/>
                    <a:pt x="8777" y="2031"/>
                    <a:pt x="8690" y="2038"/>
                  </a:cubicBezTo>
                  <a:cubicBezTo>
                    <a:pt x="8651" y="2041"/>
                    <a:pt x="8592" y="2045"/>
                    <a:pt x="8581" y="2059"/>
                  </a:cubicBezTo>
                  <a:cubicBezTo>
                    <a:pt x="8532" y="2115"/>
                    <a:pt x="8462" y="2143"/>
                    <a:pt x="8388" y="2143"/>
                  </a:cubicBezTo>
                  <a:lnTo>
                    <a:pt x="8315" y="2143"/>
                  </a:lnTo>
                  <a:lnTo>
                    <a:pt x="8301" y="2139"/>
                  </a:lnTo>
                  <a:lnTo>
                    <a:pt x="8290" y="2139"/>
                  </a:lnTo>
                  <a:lnTo>
                    <a:pt x="8276" y="2136"/>
                  </a:lnTo>
                  <a:lnTo>
                    <a:pt x="8262" y="2132"/>
                  </a:lnTo>
                  <a:lnTo>
                    <a:pt x="8248" y="2125"/>
                  </a:lnTo>
                  <a:lnTo>
                    <a:pt x="8234" y="2122"/>
                  </a:lnTo>
                  <a:lnTo>
                    <a:pt x="8220" y="2115"/>
                  </a:lnTo>
                  <a:lnTo>
                    <a:pt x="8206" y="2111"/>
                  </a:lnTo>
                  <a:lnTo>
                    <a:pt x="8192" y="2104"/>
                  </a:lnTo>
                  <a:lnTo>
                    <a:pt x="8175" y="2097"/>
                  </a:lnTo>
                  <a:lnTo>
                    <a:pt x="8161" y="2090"/>
                  </a:lnTo>
                  <a:lnTo>
                    <a:pt x="8143" y="2080"/>
                  </a:lnTo>
                  <a:lnTo>
                    <a:pt x="8129" y="2069"/>
                  </a:lnTo>
                  <a:lnTo>
                    <a:pt x="8108" y="2059"/>
                  </a:lnTo>
                  <a:lnTo>
                    <a:pt x="8094" y="2048"/>
                  </a:lnTo>
                  <a:lnTo>
                    <a:pt x="8077" y="2038"/>
                  </a:lnTo>
                  <a:lnTo>
                    <a:pt x="8059" y="2024"/>
                  </a:lnTo>
                  <a:lnTo>
                    <a:pt x="8042" y="2010"/>
                  </a:lnTo>
                  <a:lnTo>
                    <a:pt x="8024" y="1996"/>
                  </a:lnTo>
                  <a:lnTo>
                    <a:pt x="8003" y="1982"/>
                  </a:lnTo>
                  <a:lnTo>
                    <a:pt x="7986" y="1961"/>
                  </a:lnTo>
                  <a:lnTo>
                    <a:pt x="7968" y="1947"/>
                  </a:lnTo>
                  <a:lnTo>
                    <a:pt x="7944" y="1922"/>
                  </a:lnTo>
                  <a:lnTo>
                    <a:pt x="7930" y="1908"/>
                  </a:lnTo>
                  <a:cubicBezTo>
                    <a:pt x="7916" y="1898"/>
                    <a:pt x="7905" y="1883"/>
                    <a:pt x="7891" y="1869"/>
                  </a:cubicBezTo>
                  <a:cubicBezTo>
                    <a:pt x="7688" y="1642"/>
                    <a:pt x="7639" y="1330"/>
                    <a:pt x="7660" y="1113"/>
                  </a:cubicBezTo>
                  <a:cubicBezTo>
                    <a:pt x="7674" y="963"/>
                    <a:pt x="7720" y="851"/>
                    <a:pt x="7786" y="802"/>
                  </a:cubicBezTo>
                  <a:cubicBezTo>
                    <a:pt x="7839" y="756"/>
                    <a:pt x="7863" y="683"/>
                    <a:pt x="7849" y="613"/>
                  </a:cubicBezTo>
                  <a:cubicBezTo>
                    <a:pt x="7846" y="546"/>
                    <a:pt x="7807" y="487"/>
                    <a:pt x="7748" y="455"/>
                  </a:cubicBezTo>
                  <a:cubicBezTo>
                    <a:pt x="7629" y="403"/>
                    <a:pt x="7622" y="273"/>
                    <a:pt x="7615" y="172"/>
                  </a:cubicBezTo>
                  <a:cubicBezTo>
                    <a:pt x="7608" y="46"/>
                    <a:pt x="7597" y="11"/>
                    <a:pt x="7538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7478151" y="3272958"/>
              <a:ext cx="189281" cy="201184"/>
            </a:xfrm>
            <a:custGeom>
              <a:rect b="b" l="l" r="r" t="t"/>
              <a:pathLst>
                <a:path extrusionOk="0" h="2755" w="2592">
                  <a:moveTo>
                    <a:pt x="725" y="1"/>
                  </a:moveTo>
                  <a:cubicBezTo>
                    <a:pt x="692" y="1"/>
                    <a:pt x="659" y="8"/>
                    <a:pt x="627" y="22"/>
                  </a:cubicBezTo>
                  <a:cubicBezTo>
                    <a:pt x="617" y="25"/>
                    <a:pt x="603" y="29"/>
                    <a:pt x="592" y="32"/>
                  </a:cubicBezTo>
                  <a:lnTo>
                    <a:pt x="575" y="36"/>
                  </a:lnTo>
                  <a:cubicBezTo>
                    <a:pt x="568" y="36"/>
                    <a:pt x="557" y="39"/>
                    <a:pt x="547" y="39"/>
                  </a:cubicBezTo>
                  <a:lnTo>
                    <a:pt x="466" y="39"/>
                  </a:lnTo>
                  <a:cubicBezTo>
                    <a:pt x="417" y="92"/>
                    <a:pt x="375" y="155"/>
                    <a:pt x="347" y="221"/>
                  </a:cubicBezTo>
                  <a:lnTo>
                    <a:pt x="347" y="225"/>
                  </a:lnTo>
                  <a:cubicBezTo>
                    <a:pt x="344" y="232"/>
                    <a:pt x="344" y="242"/>
                    <a:pt x="340" y="249"/>
                  </a:cubicBezTo>
                  <a:lnTo>
                    <a:pt x="340" y="256"/>
                  </a:lnTo>
                  <a:cubicBezTo>
                    <a:pt x="340" y="263"/>
                    <a:pt x="337" y="270"/>
                    <a:pt x="337" y="281"/>
                  </a:cubicBezTo>
                  <a:lnTo>
                    <a:pt x="337" y="323"/>
                  </a:lnTo>
                  <a:cubicBezTo>
                    <a:pt x="326" y="428"/>
                    <a:pt x="302" y="529"/>
                    <a:pt x="267" y="628"/>
                  </a:cubicBezTo>
                  <a:lnTo>
                    <a:pt x="249" y="691"/>
                  </a:lnTo>
                  <a:cubicBezTo>
                    <a:pt x="235" y="733"/>
                    <a:pt x="225" y="778"/>
                    <a:pt x="211" y="820"/>
                  </a:cubicBezTo>
                  <a:cubicBezTo>
                    <a:pt x="179" y="950"/>
                    <a:pt x="158" y="1083"/>
                    <a:pt x="155" y="1216"/>
                  </a:cubicBezTo>
                  <a:cubicBezTo>
                    <a:pt x="155" y="1331"/>
                    <a:pt x="137" y="1447"/>
                    <a:pt x="106" y="1559"/>
                  </a:cubicBezTo>
                  <a:cubicBezTo>
                    <a:pt x="92" y="1594"/>
                    <a:pt x="81" y="1622"/>
                    <a:pt x="71" y="1646"/>
                  </a:cubicBezTo>
                  <a:cubicBezTo>
                    <a:pt x="29" y="1734"/>
                    <a:pt x="8" y="1832"/>
                    <a:pt x="8" y="1926"/>
                  </a:cubicBezTo>
                  <a:cubicBezTo>
                    <a:pt x="1" y="2143"/>
                    <a:pt x="43" y="2161"/>
                    <a:pt x="81" y="2171"/>
                  </a:cubicBezTo>
                  <a:cubicBezTo>
                    <a:pt x="106" y="2178"/>
                    <a:pt x="127" y="2192"/>
                    <a:pt x="148" y="2210"/>
                  </a:cubicBezTo>
                  <a:cubicBezTo>
                    <a:pt x="155" y="2217"/>
                    <a:pt x="158" y="2224"/>
                    <a:pt x="162" y="2227"/>
                  </a:cubicBezTo>
                  <a:cubicBezTo>
                    <a:pt x="162" y="2227"/>
                    <a:pt x="162" y="2234"/>
                    <a:pt x="165" y="2234"/>
                  </a:cubicBezTo>
                  <a:cubicBezTo>
                    <a:pt x="169" y="2241"/>
                    <a:pt x="169" y="2245"/>
                    <a:pt x="172" y="2252"/>
                  </a:cubicBezTo>
                  <a:lnTo>
                    <a:pt x="172" y="2259"/>
                  </a:lnTo>
                  <a:cubicBezTo>
                    <a:pt x="172" y="2266"/>
                    <a:pt x="172" y="2273"/>
                    <a:pt x="172" y="2276"/>
                  </a:cubicBezTo>
                  <a:lnTo>
                    <a:pt x="172" y="2290"/>
                  </a:lnTo>
                  <a:lnTo>
                    <a:pt x="172" y="2308"/>
                  </a:lnTo>
                  <a:lnTo>
                    <a:pt x="172" y="2322"/>
                  </a:lnTo>
                  <a:cubicBezTo>
                    <a:pt x="172" y="2329"/>
                    <a:pt x="172" y="2336"/>
                    <a:pt x="172" y="2343"/>
                  </a:cubicBezTo>
                  <a:cubicBezTo>
                    <a:pt x="169" y="2350"/>
                    <a:pt x="169" y="2357"/>
                    <a:pt x="169" y="2360"/>
                  </a:cubicBezTo>
                  <a:cubicBezTo>
                    <a:pt x="165" y="2367"/>
                    <a:pt x="165" y="2378"/>
                    <a:pt x="162" y="2385"/>
                  </a:cubicBezTo>
                  <a:lnTo>
                    <a:pt x="155" y="2406"/>
                  </a:lnTo>
                  <a:cubicBezTo>
                    <a:pt x="155" y="2416"/>
                    <a:pt x="151" y="2427"/>
                    <a:pt x="148" y="2434"/>
                  </a:cubicBezTo>
                  <a:lnTo>
                    <a:pt x="137" y="2458"/>
                  </a:lnTo>
                  <a:lnTo>
                    <a:pt x="137" y="2469"/>
                  </a:lnTo>
                  <a:cubicBezTo>
                    <a:pt x="174" y="2503"/>
                    <a:pt x="203" y="2526"/>
                    <a:pt x="248" y="2526"/>
                  </a:cubicBezTo>
                  <a:cubicBezTo>
                    <a:pt x="254" y="2526"/>
                    <a:pt x="260" y="2526"/>
                    <a:pt x="267" y="2525"/>
                  </a:cubicBezTo>
                  <a:cubicBezTo>
                    <a:pt x="295" y="2525"/>
                    <a:pt x="323" y="2521"/>
                    <a:pt x="351" y="2521"/>
                  </a:cubicBezTo>
                  <a:cubicBezTo>
                    <a:pt x="564" y="2521"/>
                    <a:pt x="774" y="2609"/>
                    <a:pt x="1005" y="2714"/>
                  </a:cubicBezTo>
                  <a:cubicBezTo>
                    <a:pt x="1074" y="2744"/>
                    <a:pt x="1110" y="2755"/>
                    <a:pt x="1135" y="2755"/>
                  </a:cubicBezTo>
                  <a:cubicBezTo>
                    <a:pt x="1153" y="2755"/>
                    <a:pt x="1166" y="2749"/>
                    <a:pt x="1180" y="2742"/>
                  </a:cubicBezTo>
                  <a:cubicBezTo>
                    <a:pt x="1231" y="2716"/>
                    <a:pt x="1285" y="2702"/>
                    <a:pt x="1340" y="2702"/>
                  </a:cubicBezTo>
                  <a:cubicBezTo>
                    <a:pt x="1365" y="2702"/>
                    <a:pt x="1390" y="2705"/>
                    <a:pt x="1415" y="2711"/>
                  </a:cubicBezTo>
                  <a:cubicBezTo>
                    <a:pt x="1508" y="2723"/>
                    <a:pt x="1607" y="2734"/>
                    <a:pt x="1709" y="2734"/>
                  </a:cubicBezTo>
                  <a:cubicBezTo>
                    <a:pt x="1870" y="2734"/>
                    <a:pt x="2037" y="2706"/>
                    <a:pt x="2196" y="2609"/>
                  </a:cubicBezTo>
                  <a:cubicBezTo>
                    <a:pt x="2322" y="2532"/>
                    <a:pt x="2402" y="2413"/>
                    <a:pt x="2497" y="2276"/>
                  </a:cubicBezTo>
                  <a:cubicBezTo>
                    <a:pt x="2528" y="2234"/>
                    <a:pt x="2556" y="2189"/>
                    <a:pt x="2591" y="2147"/>
                  </a:cubicBezTo>
                  <a:lnTo>
                    <a:pt x="2591" y="2140"/>
                  </a:lnTo>
                  <a:cubicBezTo>
                    <a:pt x="2588" y="2133"/>
                    <a:pt x="2584" y="2126"/>
                    <a:pt x="2581" y="2119"/>
                  </a:cubicBezTo>
                  <a:cubicBezTo>
                    <a:pt x="2581" y="2112"/>
                    <a:pt x="2577" y="2105"/>
                    <a:pt x="2574" y="2098"/>
                  </a:cubicBezTo>
                  <a:cubicBezTo>
                    <a:pt x="2570" y="2087"/>
                    <a:pt x="2567" y="2084"/>
                    <a:pt x="2567" y="2077"/>
                  </a:cubicBezTo>
                  <a:cubicBezTo>
                    <a:pt x="2563" y="2070"/>
                    <a:pt x="2560" y="2059"/>
                    <a:pt x="2560" y="2052"/>
                  </a:cubicBezTo>
                  <a:cubicBezTo>
                    <a:pt x="2556" y="2042"/>
                    <a:pt x="2553" y="2038"/>
                    <a:pt x="2553" y="2031"/>
                  </a:cubicBezTo>
                  <a:cubicBezTo>
                    <a:pt x="2549" y="2024"/>
                    <a:pt x="2549" y="2014"/>
                    <a:pt x="2546" y="2007"/>
                  </a:cubicBezTo>
                  <a:cubicBezTo>
                    <a:pt x="2546" y="1996"/>
                    <a:pt x="2542" y="1993"/>
                    <a:pt x="2542" y="1986"/>
                  </a:cubicBezTo>
                  <a:cubicBezTo>
                    <a:pt x="2542" y="1979"/>
                    <a:pt x="2539" y="1968"/>
                    <a:pt x="2539" y="1961"/>
                  </a:cubicBezTo>
                  <a:cubicBezTo>
                    <a:pt x="2535" y="1951"/>
                    <a:pt x="2535" y="1947"/>
                    <a:pt x="2535" y="1940"/>
                  </a:cubicBezTo>
                  <a:cubicBezTo>
                    <a:pt x="2532" y="1933"/>
                    <a:pt x="2532" y="1923"/>
                    <a:pt x="2532" y="1916"/>
                  </a:cubicBezTo>
                  <a:cubicBezTo>
                    <a:pt x="2528" y="1905"/>
                    <a:pt x="2532" y="1902"/>
                    <a:pt x="2528" y="1895"/>
                  </a:cubicBezTo>
                  <a:cubicBezTo>
                    <a:pt x="2525" y="1888"/>
                    <a:pt x="2528" y="1877"/>
                    <a:pt x="2525" y="1870"/>
                  </a:cubicBezTo>
                  <a:cubicBezTo>
                    <a:pt x="2521" y="1860"/>
                    <a:pt x="2525" y="1856"/>
                    <a:pt x="2525" y="1849"/>
                  </a:cubicBezTo>
                  <a:lnTo>
                    <a:pt x="2525" y="1825"/>
                  </a:lnTo>
                  <a:lnTo>
                    <a:pt x="2525" y="1804"/>
                  </a:lnTo>
                  <a:lnTo>
                    <a:pt x="2525" y="1779"/>
                  </a:lnTo>
                  <a:lnTo>
                    <a:pt x="2525" y="1758"/>
                  </a:lnTo>
                  <a:lnTo>
                    <a:pt x="2525" y="1734"/>
                  </a:lnTo>
                  <a:lnTo>
                    <a:pt x="2525" y="1716"/>
                  </a:lnTo>
                  <a:lnTo>
                    <a:pt x="2525" y="1692"/>
                  </a:lnTo>
                  <a:lnTo>
                    <a:pt x="2525" y="1674"/>
                  </a:lnTo>
                  <a:lnTo>
                    <a:pt x="2525" y="1650"/>
                  </a:lnTo>
                  <a:lnTo>
                    <a:pt x="2525" y="1632"/>
                  </a:lnTo>
                  <a:lnTo>
                    <a:pt x="2525" y="1608"/>
                  </a:lnTo>
                  <a:lnTo>
                    <a:pt x="2525" y="1590"/>
                  </a:lnTo>
                  <a:lnTo>
                    <a:pt x="2525" y="1569"/>
                  </a:lnTo>
                  <a:lnTo>
                    <a:pt x="2525" y="1552"/>
                  </a:lnTo>
                  <a:lnTo>
                    <a:pt x="2525" y="1527"/>
                  </a:lnTo>
                  <a:lnTo>
                    <a:pt x="2525" y="1513"/>
                  </a:lnTo>
                  <a:lnTo>
                    <a:pt x="2528" y="1478"/>
                  </a:lnTo>
                  <a:cubicBezTo>
                    <a:pt x="2535" y="1419"/>
                    <a:pt x="2539" y="1366"/>
                    <a:pt x="2539" y="1324"/>
                  </a:cubicBezTo>
                  <a:cubicBezTo>
                    <a:pt x="2539" y="1177"/>
                    <a:pt x="2423" y="1104"/>
                    <a:pt x="2315" y="1034"/>
                  </a:cubicBezTo>
                  <a:cubicBezTo>
                    <a:pt x="2269" y="1009"/>
                    <a:pt x="2224" y="974"/>
                    <a:pt x="2185" y="939"/>
                  </a:cubicBezTo>
                  <a:cubicBezTo>
                    <a:pt x="2129" y="890"/>
                    <a:pt x="2070" y="848"/>
                    <a:pt x="2003" y="810"/>
                  </a:cubicBezTo>
                  <a:cubicBezTo>
                    <a:pt x="1852" y="719"/>
                    <a:pt x="1667" y="607"/>
                    <a:pt x="1569" y="466"/>
                  </a:cubicBezTo>
                  <a:cubicBezTo>
                    <a:pt x="1541" y="428"/>
                    <a:pt x="1523" y="417"/>
                    <a:pt x="1516" y="417"/>
                  </a:cubicBezTo>
                  <a:cubicBezTo>
                    <a:pt x="1495" y="417"/>
                    <a:pt x="1460" y="463"/>
                    <a:pt x="1439" y="487"/>
                  </a:cubicBezTo>
                  <a:cubicBezTo>
                    <a:pt x="1404" y="533"/>
                    <a:pt x="1373" y="572"/>
                    <a:pt x="1324" y="579"/>
                  </a:cubicBezTo>
                  <a:cubicBezTo>
                    <a:pt x="1317" y="580"/>
                    <a:pt x="1311" y="580"/>
                    <a:pt x="1305" y="580"/>
                  </a:cubicBezTo>
                  <a:cubicBezTo>
                    <a:pt x="1231" y="580"/>
                    <a:pt x="1203" y="507"/>
                    <a:pt x="1177" y="442"/>
                  </a:cubicBezTo>
                  <a:cubicBezTo>
                    <a:pt x="1138" y="347"/>
                    <a:pt x="1086" y="256"/>
                    <a:pt x="1019" y="176"/>
                  </a:cubicBezTo>
                  <a:cubicBezTo>
                    <a:pt x="923" y="61"/>
                    <a:pt x="822" y="1"/>
                    <a:pt x="72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7662250" y="3411272"/>
              <a:ext cx="292" cy="1607"/>
            </a:xfrm>
            <a:custGeom>
              <a:rect b="b" l="l" r="r" t="t"/>
              <a:pathLst>
                <a:path extrusionOk="0" h="22" w="4">
                  <a:moveTo>
                    <a:pt x="0" y="1"/>
                  </a:moveTo>
                  <a:cubicBezTo>
                    <a:pt x="0" y="8"/>
                    <a:pt x="0" y="15"/>
                    <a:pt x="4" y="22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7661739" y="3392139"/>
              <a:ext cx="292" cy="1314"/>
            </a:xfrm>
            <a:custGeom>
              <a:rect b="b" l="l" r="r" t="t"/>
              <a:pathLst>
                <a:path extrusionOk="0" h="18" w="4">
                  <a:moveTo>
                    <a:pt x="4" y="0"/>
                  </a:moveTo>
                  <a:cubicBezTo>
                    <a:pt x="4" y="7"/>
                    <a:pt x="0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1"/>
            <p:cNvSpPr/>
            <p:nvPr/>
          </p:nvSpPr>
          <p:spPr>
            <a:xfrm>
              <a:off x="7662761" y="3414631"/>
              <a:ext cx="292" cy="1607"/>
            </a:xfrm>
            <a:custGeom>
              <a:rect b="b" l="l" r="r" t="t"/>
              <a:pathLst>
                <a:path extrusionOk="0" h="22" w="4">
                  <a:moveTo>
                    <a:pt x="0" y="0"/>
                  </a:moveTo>
                  <a:cubicBezTo>
                    <a:pt x="0" y="7"/>
                    <a:pt x="4" y="14"/>
                    <a:pt x="4" y="21"/>
                  </a:cubicBezTo>
                  <a:cubicBezTo>
                    <a:pt x="4" y="14"/>
                    <a:pt x="0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7661958" y="3407986"/>
              <a:ext cx="73" cy="1607"/>
            </a:xfrm>
            <a:custGeom>
              <a:rect b="b" l="l" r="r" t="t"/>
              <a:pathLst>
                <a:path extrusionOk="0" h="22" w="1">
                  <a:moveTo>
                    <a:pt x="1" y="0"/>
                  </a:moveTo>
                  <a:lnTo>
                    <a:pt x="1" y="21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7663273" y="3417917"/>
              <a:ext cx="584" cy="1607"/>
            </a:xfrm>
            <a:custGeom>
              <a:rect b="b" l="l" r="r" t="t"/>
              <a:pathLst>
                <a:path extrusionOk="0" h="22" w="8">
                  <a:moveTo>
                    <a:pt x="0" y="1"/>
                  </a:moveTo>
                  <a:cubicBezTo>
                    <a:pt x="0" y="8"/>
                    <a:pt x="4" y="15"/>
                    <a:pt x="7" y="22"/>
                  </a:cubicBezTo>
                  <a:cubicBezTo>
                    <a:pt x="4" y="15"/>
                    <a:pt x="4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7661739" y="3401340"/>
              <a:ext cx="73" cy="1607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7661739" y="3404626"/>
              <a:ext cx="73" cy="1607"/>
            </a:xfrm>
            <a:custGeom>
              <a:rect b="b" l="l" r="r" t="t"/>
              <a:pathLst>
                <a:path extrusionOk="0" h="22" w="1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7661739" y="3395206"/>
              <a:ext cx="73" cy="1314"/>
            </a:xfrm>
            <a:custGeom>
              <a:rect b="b" l="l" r="r" t="t"/>
              <a:pathLst>
                <a:path extrusionOk="0" h="18" w="1">
                  <a:moveTo>
                    <a:pt x="0" y="0"/>
                  </a:moveTo>
                  <a:lnTo>
                    <a:pt x="0" y="18"/>
                  </a:lnTo>
                  <a:cubicBezTo>
                    <a:pt x="0" y="11"/>
                    <a:pt x="0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7666340" y="3427922"/>
              <a:ext cx="584" cy="1607"/>
            </a:xfrm>
            <a:custGeom>
              <a:rect b="b" l="l" r="r" t="t"/>
              <a:pathLst>
                <a:path extrusionOk="0" h="22" w="8">
                  <a:moveTo>
                    <a:pt x="0" y="0"/>
                  </a:moveTo>
                  <a:cubicBezTo>
                    <a:pt x="4" y="7"/>
                    <a:pt x="4" y="14"/>
                    <a:pt x="7" y="21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7665025" y="3424563"/>
              <a:ext cx="584" cy="1607"/>
            </a:xfrm>
            <a:custGeom>
              <a:rect b="b" l="l" r="r" t="t"/>
              <a:pathLst>
                <a:path extrusionOk="0" h="22" w="8">
                  <a:moveTo>
                    <a:pt x="1" y="1"/>
                  </a:moveTo>
                  <a:cubicBezTo>
                    <a:pt x="4" y="8"/>
                    <a:pt x="4" y="15"/>
                    <a:pt x="8" y="22"/>
                  </a:cubicBezTo>
                  <a:cubicBezTo>
                    <a:pt x="8" y="15"/>
                    <a:pt x="4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7664003" y="3421277"/>
              <a:ext cx="584" cy="1607"/>
            </a:xfrm>
            <a:custGeom>
              <a:rect b="b" l="l" r="r" t="t"/>
              <a:pathLst>
                <a:path extrusionOk="0" h="22" w="8">
                  <a:moveTo>
                    <a:pt x="1" y="0"/>
                  </a:moveTo>
                  <a:cubicBezTo>
                    <a:pt x="1" y="7"/>
                    <a:pt x="4" y="14"/>
                    <a:pt x="8" y="21"/>
                  </a:cubicBezTo>
                  <a:cubicBezTo>
                    <a:pt x="8" y="14"/>
                    <a:pt x="4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7512911" y="3276025"/>
              <a:ext cx="1607" cy="73"/>
            </a:xfrm>
            <a:custGeom>
              <a:rect b="b" l="l" r="r" t="t"/>
              <a:pathLst>
                <a:path extrusionOk="0" h="1" w="22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7516782" y="3275806"/>
              <a:ext cx="1314" cy="73"/>
            </a:xfrm>
            <a:custGeom>
              <a:rect b="b" l="l" r="r" t="t"/>
              <a:pathLst>
                <a:path extrusionOk="0" h="1" w="18">
                  <a:moveTo>
                    <a:pt x="0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7661958" y="3389072"/>
              <a:ext cx="73" cy="1314"/>
            </a:xfrm>
            <a:custGeom>
              <a:rect b="b" l="l" r="r" t="t"/>
              <a:pathLst>
                <a:path extrusionOk="0" h="18" w="1">
                  <a:moveTo>
                    <a:pt x="1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1"/>
            <p:cNvSpPr/>
            <p:nvPr/>
          </p:nvSpPr>
          <p:spPr>
            <a:xfrm>
              <a:off x="7662250" y="3386223"/>
              <a:ext cx="73" cy="1387"/>
            </a:xfrm>
            <a:custGeom>
              <a:rect b="b" l="l" r="r" t="t"/>
              <a:pathLst>
                <a:path extrusionOk="0" h="19" w="1">
                  <a:moveTo>
                    <a:pt x="0" y="1"/>
                  </a:moveTo>
                  <a:lnTo>
                    <a:pt x="0" y="18"/>
                  </a:lnTo>
                  <a:cubicBezTo>
                    <a:pt x="0" y="11"/>
                    <a:pt x="0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7661739" y="3398273"/>
              <a:ext cx="73" cy="1607"/>
            </a:xfrm>
            <a:custGeom>
              <a:rect b="b" l="l" r="r" t="t"/>
              <a:pathLst>
                <a:path extrusionOk="0" h="22" w="1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7662469" y="3383448"/>
              <a:ext cx="73" cy="1314"/>
            </a:xfrm>
            <a:custGeom>
              <a:rect b="b" l="l" r="r" t="t"/>
              <a:pathLst>
                <a:path extrusionOk="0" h="18" w="1">
                  <a:moveTo>
                    <a:pt x="1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7520360" y="3275295"/>
              <a:ext cx="1095" cy="292"/>
            </a:xfrm>
            <a:custGeom>
              <a:rect b="b" l="l" r="r" t="t"/>
              <a:pathLst>
                <a:path extrusionOk="0" h="4" w="15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7059929" y="4364645"/>
              <a:ext cx="8471" cy="16212"/>
            </a:xfrm>
            <a:custGeom>
              <a:rect b="b" l="l" r="r" t="t"/>
              <a:pathLst>
                <a:path extrusionOk="0" h="222" w="116">
                  <a:moveTo>
                    <a:pt x="11" y="0"/>
                  </a:moveTo>
                  <a:cubicBezTo>
                    <a:pt x="7" y="74"/>
                    <a:pt x="4" y="151"/>
                    <a:pt x="0" y="221"/>
                  </a:cubicBezTo>
                  <a:cubicBezTo>
                    <a:pt x="32" y="190"/>
                    <a:pt x="70" y="162"/>
                    <a:pt x="112" y="137"/>
                  </a:cubicBezTo>
                  <a:cubicBezTo>
                    <a:pt x="116" y="137"/>
                    <a:pt x="116" y="120"/>
                    <a:pt x="98" y="91"/>
                  </a:cubicBezTo>
                  <a:cubicBezTo>
                    <a:pt x="77" y="53"/>
                    <a:pt x="46" y="25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6865095" y="2916292"/>
              <a:ext cx="795169" cy="1420263"/>
            </a:xfrm>
            <a:custGeom>
              <a:rect b="b" l="l" r="r" t="t"/>
              <a:pathLst>
                <a:path extrusionOk="0" h="19449" w="10889">
                  <a:moveTo>
                    <a:pt x="4099" y="0"/>
                  </a:moveTo>
                  <a:cubicBezTo>
                    <a:pt x="4066" y="0"/>
                    <a:pt x="4027" y="28"/>
                    <a:pt x="3949" y="110"/>
                  </a:cubicBezTo>
                  <a:cubicBezTo>
                    <a:pt x="3855" y="208"/>
                    <a:pt x="3753" y="299"/>
                    <a:pt x="3641" y="376"/>
                  </a:cubicBezTo>
                  <a:cubicBezTo>
                    <a:pt x="3617" y="397"/>
                    <a:pt x="3589" y="414"/>
                    <a:pt x="3561" y="435"/>
                  </a:cubicBezTo>
                  <a:lnTo>
                    <a:pt x="3561" y="442"/>
                  </a:lnTo>
                  <a:lnTo>
                    <a:pt x="3561" y="463"/>
                  </a:lnTo>
                  <a:lnTo>
                    <a:pt x="3561" y="488"/>
                  </a:lnTo>
                  <a:lnTo>
                    <a:pt x="3561" y="509"/>
                  </a:lnTo>
                  <a:lnTo>
                    <a:pt x="3561" y="537"/>
                  </a:lnTo>
                  <a:lnTo>
                    <a:pt x="3561" y="558"/>
                  </a:lnTo>
                  <a:lnTo>
                    <a:pt x="3557" y="586"/>
                  </a:lnTo>
                  <a:lnTo>
                    <a:pt x="3557" y="607"/>
                  </a:lnTo>
                  <a:lnTo>
                    <a:pt x="3554" y="635"/>
                  </a:lnTo>
                  <a:lnTo>
                    <a:pt x="3550" y="656"/>
                  </a:lnTo>
                  <a:lnTo>
                    <a:pt x="3547" y="684"/>
                  </a:lnTo>
                  <a:lnTo>
                    <a:pt x="3543" y="705"/>
                  </a:lnTo>
                  <a:lnTo>
                    <a:pt x="3540" y="733"/>
                  </a:lnTo>
                  <a:lnTo>
                    <a:pt x="3536" y="750"/>
                  </a:lnTo>
                  <a:lnTo>
                    <a:pt x="3533" y="778"/>
                  </a:lnTo>
                  <a:lnTo>
                    <a:pt x="3529" y="796"/>
                  </a:lnTo>
                  <a:lnTo>
                    <a:pt x="3526" y="824"/>
                  </a:lnTo>
                  <a:lnTo>
                    <a:pt x="3522" y="841"/>
                  </a:lnTo>
                  <a:lnTo>
                    <a:pt x="3515" y="866"/>
                  </a:lnTo>
                  <a:lnTo>
                    <a:pt x="3512" y="883"/>
                  </a:lnTo>
                  <a:lnTo>
                    <a:pt x="3508" y="904"/>
                  </a:lnTo>
                  <a:lnTo>
                    <a:pt x="3505" y="922"/>
                  </a:lnTo>
                  <a:lnTo>
                    <a:pt x="3498" y="943"/>
                  </a:lnTo>
                  <a:lnTo>
                    <a:pt x="3494" y="960"/>
                  </a:lnTo>
                  <a:lnTo>
                    <a:pt x="3491" y="978"/>
                  </a:lnTo>
                  <a:lnTo>
                    <a:pt x="3484" y="995"/>
                  </a:lnTo>
                  <a:lnTo>
                    <a:pt x="3480" y="1009"/>
                  </a:lnTo>
                  <a:lnTo>
                    <a:pt x="3473" y="1023"/>
                  </a:lnTo>
                  <a:cubicBezTo>
                    <a:pt x="3473" y="1030"/>
                    <a:pt x="3470" y="1034"/>
                    <a:pt x="3470" y="1037"/>
                  </a:cubicBezTo>
                  <a:lnTo>
                    <a:pt x="3466" y="1048"/>
                  </a:lnTo>
                  <a:cubicBezTo>
                    <a:pt x="3463" y="1055"/>
                    <a:pt x="3459" y="1062"/>
                    <a:pt x="3456" y="1069"/>
                  </a:cubicBezTo>
                  <a:cubicBezTo>
                    <a:pt x="3421" y="1132"/>
                    <a:pt x="3319" y="1198"/>
                    <a:pt x="3155" y="1300"/>
                  </a:cubicBezTo>
                  <a:cubicBezTo>
                    <a:pt x="3050" y="1367"/>
                    <a:pt x="2854" y="1489"/>
                    <a:pt x="2840" y="1538"/>
                  </a:cubicBezTo>
                  <a:cubicBezTo>
                    <a:pt x="2836" y="1584"/>
                    <a:pt x="2840" y="1629"/>
                    <a:pt x="2847" y="1675"/>
                  </a:cubicBezTo>
                  <a:cubicBezTo>
                    <a:pt x="2850" y="1713"/>
                    <a:pt x="2854" y="1752"/>
                    <a:pt x="2857" y="1794"/>
                  </a:cubicBezTo>
                  <a:cubicBezTo>
                    <a:pt x="2857" y="1846"/>
                    <a:pt x="2843" y="1895"/>
                    <a:pt x="2815" y="1941"/>
                  </a:cubicBezTo>
                  <a:cubicBezTo>
                    <a:pt x="2808" y="1951"/>
                    <a:pt x="2798" y="1962"/>
                    <a:pt x="2787" y="1969"/>
                  </a:cubicBezTo>
                  <a:cubicBezTo>
                    <a:pt x="2798" y="2028"/>
                    <a:pt x="2812" y="2088"/>
                    <a:pt x="2840" y="2140"/>
                  </a:cubicBezTo>
                  <a:cubicBezTo>
                    <a:pt x="2896" y="2287"/>
                    <a:pt x="2973" y="2490"/>
                    <a:pt x="2822" y="2571"/>
                  </a:cubicBezTo>
                  <a:cubicBezTo>
                    <a:pt x="2805" y="2581"/>
                    <a:pt x="2798" y="2588"/>
                    <a:pt x="2798" y="2592"/>
                  </a:cubicBezTo>
                  <a:cubicBezTo>
                    <a:pt x="2794" y="2606"/>
                    <a:pt x="2822" y="2651"/>
                    <a:pt x="2840" y="2676"/>
                  </a:cubicBezTo>
                  <a:cubicBezTo>
                    <a:pt x="2878" y="2739"/>
                    <a:pt x="2945" y="2844"/>
                    <a:pt x="2850" y="2928"/>
                  </a:cubicBezTo>
                  <a:cubicBezTo>
                    <a:pt x="2798" y="2966"/>
                    <a:pt x="2745" y="2998"/>
                    <a:pt x="2689" y="3026"/>
                  </a:cubicBezTo>
                  <a:cubicBezTo>
                    <a:pt x="2623" y="3061"/>
                    <a:pt x="2542" y="3106"/>
                    <a:pt x="2542" y="3138"/>
                  </a:cubicBezTo>
                  <a:cubicBezTo>
                    <a:pt x="2542" y="3299"/>
                    <a:pt x="2518" y="3579"/>
                    <a:pt x="2339" y="3660"/>
                  </a:cubicBezTo>
                  <a:cubicBezTo>
                    <a:pt x="2220" y="3712"/>
                    <a:pt x="2133" y="3929"/>
                    <a:pt x="2133" y="4090"/>
                  </a:cubicBezTo>
                  <a:cubicBezTo>
                    <a:pt x="2133" y="4118"/>
                    <a:pt x="2129" y="4143"/>
                    <a:pt x="2119" y="4167"/>
                  </a:cubicBezTo>
                  <a:cubicBezTo>
                    <a:pt x="2098" y="4216"/>
                    <a:pt x="2056" y="4255"/>
                    <a:pt x="2003" y="4272"/>
                  </a:cubicBezTo>
                  <a:cubicBezTo>
                    <a:pt x="1971" y="4290"/>
                    <a:pt x="1961" y="4293"/>
                    <a:pt x="1968" y="4325"/>
                  </a:cubicBezTo>
                  <a:cubicBezTo>
                    <a:pt x="1971" y="4335"/>
                    <a:pt x="1975" y="4346"/>
                    <a:pt x="1982" y="4363"/>
                  </a:cubicBezTo>
                  <a:cubicBezTo>
                    <a:pt x="2049" y="4559"/>
                    <a:pt x="2129" y="4780"/>
                    <a:pt x="2059" y="4913"/>
                  </a:cubicBezTo>
                  <a:cubicBezTo>
                    <a:pt x="2035" y="4962"/>
                    <a:pt x="1989" y="4997"/>
                    <a:pt x="1936" y="5007"/>
                  </a:cubicBezTo>
                  <a:cubicBezTo>
                    <a:pt x="1873" y="5025"/>
                    <a:pt x="1849" y="5140"/>
                    <a:pt x="1828" y="5231"/>
                  </a:cubicBezTo>
                  <a:cubicBezTo>
                    <a:pt x="1810" y="5322"/>
                    <a:pt x="1786" y="5431"/>
                    <a:pt x="1698" y="5438"/>
                  </a:cubicBezTo>
                  <a:cubicBezTo>
                    <a:pt x="1656" y="5487"/>
                    <a:pt x="1625" y="5771"/>
                    <a:pt x="1740" y="5925"/>
                  </a:cubicBezTo>
                  <a:cubicBezTo>
                    <a:pt x="1873" y="6089"/>
                    <a:pt x="1940" y="6296"/>
                    <a:pt x="1936" y="6506"/>
                  </a:cubicBezTo>
                  <a:cubicBezTo>
                    <a:pt x="1940" y="6565"/>
                    <a:pt x="1964" y="6625"/>
                    <a:pt x="1999" y="6674"/>
                  </a:cubicBezTo>
                  <a:cubicBezTo>
                    <a:pt x="2049" y="6758"/>
                    <a:pt x="2112" y="6863"/>
                    <a:pt x="2063" y="7003"/>
                  </a:cubicBezTo>
                  <a:cubicBezTo>
                    <a:pt x="2042" y="7066"/>
                    <a:pt x="2028" y="7132"/>
                    <a:pt x="2021" y="7199"/>
                  </a:cubicBezTo>
                  <a:cubicBezTo>
                    <a:pt x="2003" y="7314"/>
                    <a:pt x="1985" y="7426"/>
                    <a:pt x="1887" y="7493"/>
                  </a:cubicBezTo>
                  <a:cubicBezTo>
                    <a:pt x="1859" y="7514"/>
                    <a:pt x="1852" y="7574"/>
                    <a:pt x="1849" y="7633"/>
                  </a:cubicBezTo>
                  <a:cubicBezTo>
                    <a:pt x="1838" y="7728"/>
                    <a:pt x="1828" y="7843"/>
                    <a:pt x="1712" y="7896"/>
                  </a:cubicBezTo>
                  <a:cubicBezTo>
                    <a:pt x="1688" y="7924"/>
                    <a:pt x="1723" y="8092"/>
                    <a:pt x="1740" y="8172"/>
                  </a:cubicBezTo>
                  <a:lnTo>
                    <a:pt x="1747" y="8207"/>
                  </a:lnTo>
                  <a:cubicBezTo>
                    <a:pt x="1782" y="8368"/>
                    <a:pt x="1807" y="8508"/>
                    <a:pt x="1730" y="8575"/>
                  </a:cubicBezTo>
                  <a:cubicBezTo>
                    <a:pt x="1695" y="8603"/>
                    <a:pt x="1660" y="8624"/>
                    <a:pt x="1625" y="8645"/>
                  </a:cubicBezTo>
                  <a:cubicBezTo>
                    <a:pt x="1492" y="8729"/>
                    <a:pt x="1341" y="8820"/>
                    <a:pt x="1341" y="9068"/>
                  </a:cubicBezTo>
                  <a:cubicBezTo>
                    <a:pt x="1341" y="9219"/>
                    <a:pt x="1352" y="9341"/>
                    <a:pt x="1359" y="9450"/>
                  </a:cubicBezTo>
                  <a:cubicBezTo>
                    <a:pt x="1373" y="9594"/>
                    <a:pt x="1380" y="9706"/>
                    <a:pt x="1355" y="9807"/>
                  </a:cubicBezTo>
                  <a:cubicBezTo>
                    <a:pt x="1352" y="9821"/>
                    <a:pt x="1352" y="9825"/>
                    <a:pt x="1387" y="9853"/>
                  </a:cubicBezTo>
                  <a:cubicBezTo>
                    <a:pt x="1471" y="9912"/>
                    <a:pt x="1509" y="10014"/>
                    <a:pt x="1488" y="10112"/>
                  </a:cubicBezTo>
                  <a:cubicBezTo>
                    <a:pt x="1460" y="10280"/>
                    <a:pt x="1324" y="10297"/>
                    <a:pt x="1243" y="10308"/>
                  </a:cubicBezTo>
                  <a:cubicBezTo>
                    <a:pt x="1219" y="10308"/>
                    <a:pt x="1198" y="10315"/>
                    <a:pt x="1177" y="10322"/>
                  </a:cubicBezTo>
                  <a:cubicBezTo>
                    <a:pt x="1173" y="10374"/>
                    <a:pt x="1177" y="10427"/>
                    <a:pt x="1184" y="10479"/>
                  </a:cubicBezTo>
                  <a:cubicBezTo>
                    <a:pt x="1198" y="10616"/>
                    <a:pt x="1215" y="10770"/>
                    <a:pt x="1089" y="10791"/>
                  </a:cubicBezTo>
                  <a:cubicBezTo>
                    <a:pt x="1065" y="10794"/>
                    <a:pt x="995" y="10805"/>
                    <a:pt x="995" y="11071"/>
                  </a:cubicBezTo>
                  <a:cubicBezTo>
                    <a:pt x="998" y="11179"/>
                    <a:pt x="963" y="11288"/>
                    <a:pt x="893" y="11372"/>
                  </a:cubicBezTo>
                  <a:cubicBezTo>
                    <a:pt x="872" y="11396"/>
                    <a:pt x="855" y="11424"/>
                    <a:pt x="848" y="11456"/>
                  </a:cubicBezTo>
                  <a:cubicBezTo>
                    <a:pt x="844" y="11498"/>
                    <a:pt x="869" y="11550"/>
                    <a:pt x="897" y="11606"/>
                  </a:cubicBezTo>
                  <a:cubicBezTo>
                    <a:pt x="935" y="11677"/>
                    <a:pt x="960" y="11750"/>
                    <a:pt x="963" y="11827"/>
                  </a:cubicBezTo>
                  <a:cubicBezTo>
                    <a:pt x="963" y="11855"/>
                    <a:pt x="970" y="11911"/>
                    <a:pt x="974" y="11967"/>
                  </a:cubicBezTo>
                  <a:lnTo>
                    <a:pt x="981" y="12009"/>
                  </a:lnTo>
                  <a:cubicBezTo>
                    <a:pt x="988" y="12086"/>
                    <a:pt x="991" y="12160"/>
                    <a:pt x="991" y="12230"/>
                  </a:cubicBezTo>
                  <a:cubicBezTo>
                    <a:pt x="991" y="12363"/>
                    <a:pt x="970" y="12464"/>
                    <a:pt x="879" y="12482"/>
                  </a:cubicBezTo>
                  <a:cubicBezTo>
                    <a:pt x="862" y="12496"/>
                    <a:pt x="827" y="12573"/>
                    <a:pt x="809" y="12702"/>
                  </a:cubicBezTo>
                  <a:cubicBezTo>
                    <a:pt x="806" y="12734"/>
                    <a:pt x="802" y="12765"/>
                    <a:pt x="802" y="12797"/>
                  </a:cubicBezTo>
                  <a:cubicBezTo>
                    <a:pt x="795" y="12846"/>
                    <a:pt x="802" y="12895"/>
                    <a:pt x="823" y="12940"/>
                  </a:cubicBezTo>
                  <a:cubicBezTo>
                    <a:pt x="904" y="12996"/>
                    <a:pt x="942" y="13094"/>
                    <a:pt x="928" y="13189"/>
                  </a:cubicBezTo>
                  <a:cubicBezTo>
                    <a:pt x="928" y="13206"/>
                    <a:pt x="925" y="13224"/>
                    <a:pt x="921" y="13241"/>
                  </a:cubicBezTo>
                  <a:cubicBezTo>
                    <a:pt x="914" y="13266"/>
                    <a:pt x="904" y="13290"/>
                    <a:pt x="893" y="13315"/>
                  </a:cubicBezTo>
                  <a:cubicBezTo>
                    <a:pt x="907" y="13336"/>
                    <a:pt x="921" y="13353"/>
                    <a:pt x="939" y="13371"/>
                  </a:cubicBezTo>
                  <a:cubicBezTo>
                    <a:pt x="988" y="13427"/>
                    <a:pt x="1093" y="13549"/>
                    <a:pt x="963" y="13679"/>
                  </a:cubicBezTo>
                  <a:cubicBezTo>
                    <a:pt x="939" y="13703"/>
                    <a:pt x="921" y="13732"/>
                    <a:pt x="914" y="13767"/>
                  </a:cubicBezTo>
                  <a:cubicBezTo>
                    <a:pt x="914" y="13784"/>
                    <a:pt x="918" y="13802"/>
                    <a:pt x="925" y="13816"/>
                  </a:cubicBezTo>
                  <a:cubicBezTo>
                    <a:pt x="940" y="13838"/>
                    <a:pt x="967" y="13857"/>
                    <a:pt x="1007" y="13857"/>
                  </a:cubicBezTo>
                  <a:cubicBezTo>
                    <a:pt x="1023" y="13857"/>
                    <a:pt x="1041" y="13854"/>
                    <a:pt x="1061" y="13847"/>
                  </a:cubicBezTo>
                  <a:cubicBezTo>
                    <a:pt x="1078" y="13842"/>
                    <a:pt x="1096" y="13840"/>
                    <a:pt x="1114" y="13840"/>
                  </a:cubicBezTo>
                  <a:cubicBezTo>
                    <a:pt x="1157" y="13840"/>
                    <a:pt x="1200" y="13855"/>
                    <a:pt x="1233" y="13882"/>
                  </a:cubicBezTo>
                  <a:cubicBezTo>
                    <a:pt x="1310" y="13942"/>
                    <a:pt x="1341" y="14043"/>
                    <a:pt x="1310" y="14134"/>
                  </a:cubicBezTo>
                  <a:cubicBezTo>
                    <a:pt x="1287" y="14189"/>
                    <a:pt x="1236" y="14223"/>
                    <a:pt x="1179" y="14223"/>
                  </a:cubicBezTo>
                  <a:cubicBezTo>
                    <a:pt x="1173" y="14223"/>
                    <a:pt x="1168" y="14222"/>
                    <a:pt x="1163" y="14222"/>
                  </a:cubicBezTo>
                  <a:cubicBezTo>
                    <a:pt x="1114" y="14222"/>
                    <a:pt x="1047" y="14222"/>
                    <a:pt x="998" y="14229"/>
                  </a:cubicBezTo>
                  <a:cubicBezTo>
                    <a:pt x="1149" y="14348"/>
                    <a:pt x="1215" y="14449"/>
                    <a:pt x="1201" y="14544"/>
                  </a:cubicBezTo>
                  <a:cubicBezTo>
                    <a:pt x="1191" y="14610"/>
                    <a:pt x="1142" y="14663"/>
                    <a:pt x="1054" y="14694"/>
                  </a:cubicBezTo>
                  <a:cubicBezTo>
                    <a:pt x="977" y="14726"/>
                    <a:pt x="981" y="14743"/>
                    <a:pt x="1002" y="14841"/>
                  </a:cubicBezTo>
                  <a:cubicBezTo>
                    <a:pt x="1026" y="14918"/>
                    <a:pt x="1030" y="14999"/>
                    <a:pt x="1012" y="15076"/>
                  </a:cubicBezTo>
                  <a:cubicBezTo>
                    <a:pt x="1002" y="15139"/>
                    <a:pt x="1009" y="15198"/>
                    <a:pt x="1030" y="15258"/>
                  </a:cubicBezTo>
                  <a:lnTo>
                    <a:pt x="1037" y="15282"/>
                  </a:lnTo>
                  <a:cubicBezTo>
                    <a:pt x="1061" y="15352"/>
                    <a:pt x="1082" y="15419"/>
                    <a:pt x="1051" y="15478"/>
                  </a:cubicBezTo>
                  <a:cubicBezTo>
                    <a:pt x="1044" y="15485"/>
                    <a:pt x="1040" y="15496"/>
                    <a:pt x="1033" y="15503"/>
                  </a:cubicBezTo>
                  <a:cubicBezTo>
                    <a:pt x="1012" y="15527"/>
                    <a:pt x="984" y="15541"/>
                    <a:pt x="953" y="15552"/>
                  </a:cubicBezTo>
                  <a:cubicBezTo>
                    <a:pt x="942" y="15555"/>
                    <a:pt x="935" y="15559"/>
                    <a:pt x="935" y="15583"/>
                  </a:cubicBezTo>
                  <a:cubicBezTo>
                    <a:pt x="935" y="15597"/>
                    <a:pt x="935" y="15611"/>
                    <a:pt x="935" y="15625"/>
                  </a:cubicBezTo>
                  <a:cubicBezTo>
                    <a:pt x="935" y="15636"/>
                    <a:pt x="935" y="15643"/>
                    <a:pt x="939" y="15657"/>
                  </a:cubicBezTo>
                  <a:cubicBezTo>
                    <a:pt x="946" y="15744"/>
                    <a:pt x="963" y="15902"/>
                    <a:pt x="778" y="15930"/>
                  </a:cubicBezTo>
                  <a:cubicBezTo>
                    <a:pt x="697" y="15941"/>
                    <a:pt x="694" y="15969"/>
                    <a:pt x="683" y="16053"/>
                  </a:cubicBezTo>
                  <a:cubicBezTo>
                    <a:pt x="676" y="16119"/>
                    <a:pt x="662" y="16210"/>
                    <a:pt x="578" y="16277"/>
                  </a:cubicBezTo>
                  <a:cubicBezTo>
                    <a:pt x="561" y="16294"/>
                    <a:pt x="557" y="16308"/>
                    <a:pt x="610" y="16399"/>
                  </a:cubicBezTo>
                  <a:cubicBezTo>
                    <a:pt x="655" y="16473"/>
                    <a:pt x="736" y="16616"/>
                    <a:pt x="589" y="16707"/>
                  </a:cubicBezTo>
                  <a:cubicBezTo>
                    <a:pt x="526" y="16749"/>
                    <a:pt x="515" y="16816"/>
                    <a:pt x="505" y="16889"/>
                  </a:cubicBezTo>
                  <a:cubicBezTo>
                    <a:pt x="491" y="16970"/>
                    <a:pt x="473" y="17096"/>
                    <a:pt x="323" y="17096"/>
                  </a:cubicBezTo>
                  <a:cubicBezTo>
                    <a:pt x="193" y="17096"/>
                    <a:pt x="109" y="17299"/>
                    <a:pt x="95" y="17404"/>
                  </a:cubicBezTo>
                  <a:cubicBezTo>
                    <a:pt x="88" y="17435"/>
                    <a:pt x="81" y="17467"/>
                    <a:pt x="71" y="17498"/>
                  </a:cubicBezTo>
                  <a:cubicBezTo>
                    <a:pt x="39" y="17614"/>
                    <a:pt x="1" y="17757"/>
                    <a:pt x="95" y="17859"/>
                  </a:cubicBezTo>
                  <a:cubicBezTo>
                    <a:pt x="99" y="17866"/>
                    <a:pt x="106" y="17873"/>
                    <a:pt x="113" y="17880"/>
                  </a:cubicBezTo>
                  <a:cubicBezTo>
                    <a:pt x="120" y="17891"/>
                    <a:pt x="130" y="17905"/>
                    <a:pt x="137" y="17919"/>
                  </a:cubicBezTo>
                  <a:cubicBezTo>
                    <a:pt x="141" y="17926"/>
                    <a:pt x="144" y="17933"/>
                    <a:pt x="148" y="17940"/>
                  </a:cubicBezTo>
                  <a:cubicBezTo>
                    <a:pt x="176" y="18003"/>
                    <a:pt x="179" y="18073"/>
                    <a:pt x="165" y="18139"/>
                  </a:cubicBezTo>
                  <a:cubicBezTo>
                    <a:pt x="158" y="18181"/>
                    <a:pt x="155" y="18192"/>
                    <a:pt x="165" y="18199"/>
                  </a:cubicBezTo>
                  <a:cubicBezTo>
                    <a:pt x="165" y="18202"/>
                    <a:pt x="169" y="18202"/>
                    <a:pt x="172" y="18206"/>
                  </a:cubicBezTo>
                  <a:cubicBezTo>
                    <a:pt x="227" y="18220"/>
                    <a:pt x="283" y="18227"/>
                    <a:pt x="336" y="18227"/>
                  </a:cubicBezTo>
                  <a:cubicBezTo>
                    <a:pt x="347" y="18227"/>
                    <a:pt x="358" y="18227"/>
                    <a:pt x="368" y="18227"/>
                  </a:cubicBezTo>
                  <a:cubicBezTo>
                    <a:pt x="512" y="18230"/>
                    <a:pt x="645" y="18234"/>
                    <a:pt x="701" y="18314"/>
                  </a:cubicBezTo>
                  <a:cubicBezTo>
                    <a:pt x="729" y="18353"/>
                    <a:pt x="732" y="18402"/>
                    <a:pt x="715" y="18444"/>
                  </a:cubicBezTo>
                  <a:cubicBezTo>
                    <a:pt x="708" y="18468"/>
                    <a:pt x="701" y="18489"/>
                    <a:pt x="697" y="18514"/>
                  </a:cubicBezTo>
                  <a:cubicBezTo>
                    <a:pt x="683" y="18594"/>
                    <a:pt x="676" y="18671"/>
                    <a:pt x="680" y="18752"/>
                  </a:cubicBezTo>
                  <a:cubicBezTo>
                    <a:pt x="676" y="18832"/>
                    <a:pt x="687" y="18909"/>
                    <a:pt x="708" y="18986"/>
                  </a:cubicBezTo>
                  <a:cubicBezTo>
                    <a:pt x="767" y="18997"/>
                    <a:pt x="802" y="19053"/>
                    <a:pt x="841" y="19109"/>
                  </a:cubicBezTo>
                  <a:cubicBezTo>
                    <a:pt x="875" y="19163"/>
                    <a:pt x="905" y="19214"/>
                    <a:pt x="939" y="19214"/>
                  </a:cubicBezTo>
                  <a:cubicBezTo>
                    <a:pt x="940" y="19214"/>
                    <a:pt x="941" y="19214"/>
                    <a:pt x="942" y="19214"/>
                  </a:cubicBezTo>
                  <a:cubicBezTo>
                    <a:pt x="993" y="19207"/>
                    <a:pt x="1309" y="19168"/>
                    <a:pt x="1593" y="19168"/>
                  </a:cubicBezTo>
                  <a:cubicBezTo>
                    <a:pt x="1725" y="19168"/>
                    <a:pt x="1849" y="19177"/>
                    <a:pt x="1936" y="19200"/>
                  </a:cubicBezTo>
                  <a:cubicBezTo>
                    <a:pt x="1947" y="19203"/>
                    <a:pt x="1961" y="19207"/>
                    <a:pt x="1975" y="19210"/>
                  </a:cubicBezTo>
                  <a:lnTo>
                    <a:pt x="1989" y="19217"/>
                  </a:lnTo>
                  <a:lnTo>
                    <a:pt x="2014" y="19224"/>
                  </a:lnTo>
                  <a:lnTo>
                    <a:pt x="2031" y="19231"/>
                  </a:lnTo>
                  <a:lnTo>
                    <a:pt x="2056" y="19242"/>
                  </a:lnTo>
                  <a:lnTo>
                    <a:pt x="2070" y="19252"/>
                  </a:lnTo>
                  <a:lnTo>
                    <a:pt x="2094" y="19263"/>
                  </a:lnTo>
                  <a:lnTo>
                    <a:pt x="2112" y="19273"/>
                  </a:lnTo>
                  <a:lnTo>
                    <a:pt x="2133" y="19287"/>
                  </a:lnTo>
                  <a:lnTo>
                    <a:pt x="2150" y="19298"/>
                  </a:lnTo>
                  <a:lnTo>
                    <a:pt x="2171" y="19312"/>
                  </a:lnTo>
                  <a:lnTo>
                    <a:pt x="2185" y="19326"/>
                  </a:lnTo>
                  <a:lnTo>
                    <a:pt x="2206" y="19340"/>
                  </a:lnTo>
                  <a:lnTo>
                    <a:pt x="2224" y="19354"/>
                  </a:lnTo>
                  <a:lnTo>
                    <a:pt x="2231" y="19357"/>
                  </a:lnTo>
                  <a:cubicBezTo>
                    <a:pt x="2245" y="19357"/>
                    <a:pt x="2262" y="19354"/>
                    <a:pt x="2280" y="19354"/>
                  </a:cubicBezTo>
                  <a:cubicBezTo>
                    <a:pt x="2367" y="19361"/>
                    <a:pt x="2451" y="19378"/>
                    <a:pt x="2532" y="19410"/>
                  </a:cubicBezTo>
                  <a:cubicBezTo>
                    <a:pt x="2577" y="19427"/>
                    <a:pt x="2623" y="19441"/>
                    <a:pt x="2672" y="19448"/>
                  </a:cubicBezTo>
                  <a:cubicBezTo>
                    <a:pt x="2633" y="19385"/>
                    <a:pt x="2588" y="19322"/>
                    <a:pt x="2535" y="19266"/>
                  </a:cubicBezTo>
                  <a:cubicBezTo>
                    <a:pt x="2430" y="19140"/>
                    <a:pt x="2367" y="19056"/>
                    <a:pt x="2374" y="18986"/>
                  </a:cubicBezTo>
                  <a:cubicBezTo>
                    <a:pt x="2374" y="18920"/>
                    <a:pt x="2364" y="18853"/>
                    <a:pt x="2346" y="18787"/>
                  </a:cubicBezTo>
                  <a:cubicBezTo>
                    <a:pt x="2329" y="18720"/>
                    <a:pt x="2318" y="18650"/>
                    <a:pt x="2315" y="18580"/>
                  </a:cubicBezTo>
                  <a:cubicBezTo>
                    <a:pt x="2315" y="18559"/>
                    <a:pt x="2315" y="18535"/>
                    <a:pt x="2311" y="18503"/>
                  </a:cubicBezTo>
                  <a:cubicBezTo>
                    <a:pt x="2297" y="18356"/>
                    <a:pt x="2283" y="18136"/>
                    <a:pt x="2451" y="18017"/>
                  </a:cubicBezTo>
                  <a:cubicBezTo>
                    <a:pt x="2500" y="17978"/>
                    <a:pt x="2546" y="17936"/>
                    <a:pt x="2588" y="17884"/>
                  </a:cubicBezTo>
                  <a:cubicBezTo>
                    <a:pt x="2633" y="17832"/>
                    <a:pt x="2678" y="17781"/>
                    <a:pt x="2754" y="17781"/>
                  </a:cubicBezTo>
                  <a:cubicBezTo>
                    <a:pt x="2767" y="17781"/>
                    <a:pt x="2780" y="17783"/>
                    <a:pt x="2794" y="17785"/>
                  </a:cubicBezTo>
                  <a:cubicBezTo>
                    <a:pt x="2799" y="17786"/>
                    <a:pt x="2803" y="17786"/>
                    <a:pt x="2808" y="17786"/>
                  </a:cubicBezTo>
                  <a:cubicBezTo>
                    <a:pt x="2849" y="17786"/>
                    <a:pt x="2892" y="17772"/>
                    <a:pt x="2924" y="17743"/>
                  </a:cubicBezTo>
                  <a:cubicBezTo>
                    <a:pt x="3008" y="17673"/>
                    <a:pt x="3057" y="17568"/>
                    <a:pt x="3053" y="17460"/>
                  </a:cubicBezTo>
                  <a:cubicBezTo>
                    <a:pt x="3067" y="17145"/>
                    <a:pt x="3214" y="17022"/>
                    <a:pt x="3456" y="16816"/>
                  </a:cubicBezTo>
                  <a:lnTo>
                    <a:pt x="3466" y="16805"/>
                  </a:lnTo>
                  <a:cubicBezTo>
                    <a:pt x="3575" y="16718"/>
                    <a:pt x="3687" y="16637"/>
                    <a:pt x="3802" y="16564"/>
                  </a:cubicBezTo>
                  <a:cubicBezTo>
                    <a:pt x="3914" y="16490"/>
                    <a:pt x="4061" y="16392"/>
                    <a:pt x="4090" y="16343"/>
                  </a:cubicBezTo>
                  <a:cubicBezTo>
                    <a:pt x="4047" y="16256"/>
                    <a:pt x="4090" y="16119"/>
                    <a:pt x="4135" y="15976"/>
                  </a:cubicBezTo>
                  <a:cubicBezTo>
                    <a:pt x="4156" y="15916"/>
                    <a:pt x="4170" y="15857"/>
                    <a:pt x="4181" y="15793"/>
                  </a:cubicBezTo>
                  <a:cubicBezTo>
                    <a:pt x="4149" y="15765"/>
                    <a:pt x="3991" y="15751"/>
                    <a:pt x="3907" y="15741"/>
                  </a:cubicBezTo>
                  <a:cubicBezTo>
                    <a:pt x="3830" y="15737"/>
                    <a:pt x="3753" y="15723"/>
                    <a:pt x="3680" y="15702"/>
                  </a:cubicBezTo>
                  <a:cubicBezTo>
                    <a:pt x="3578" y="15667"/>
                    <a:pt x="3326" y="15503"/>
                    <a:pt x="3228" y="15251"/>
                  </a:cubicBezTo>
                  <a:cubicBezTo>
                    <a:pt x="3169" y="15093"/>
                    <a:pt x="3183" y="14918"/>
                    <a:pt x="3267" y="14775"/>
                  </a:cubicBezTo>
                  <a:cubicBezTo>
                    <a:pt x="3389" y="14551"/>
                    <a:pt x="3652" y="14278"/>
                    <a:pt x="4219" y="14229"/>
                  </a:cubicBezTo>
                  <a:lnTo>
                    <a:pt x="4230" y="14229"/>
                  </a:lnTo>
                  <a:cubicBezTo>
                    <a:pt x="4233" y="14208"/>
                    <a:pt x="4233" y="14187"/>
                    <a:pt x="4233" y="14166"/>
                  </a:cubicBezTo>
                  <a:cubicBezTo>
                    <a:pt x="4233" y="14099"/>
                    <a:pt x="4233" y="14001"/>
                    <a:pt x="4321" y="13949"/>
                  </a:cubicBezTo>
                  <a:cubicBezTo>
                    <a:pt x="4408" y="13896"/>
                    <a:pt x="4436" y="13816"/>
                    <a:pt x="4436" y="13630"/>
                  </a:cubicBezTo>
                  <a:cubicBezTo>
                    <a:pt x="4436" y="13406"/>
                    <a:pt x="4436" y="13035"/>
                    <a:pt x="4713" y="13007"/>
                  </a:cubicBezTo>
                  <a:cubicBezTo>
                    <a:pt x="4765" y="13003"/>
                    <a:pt x="4814" y="12986"/>
                    <a:pt x="4860" y="12958"/>
                  </a:cubicBezTo>
                  <a:lnTo>
                    <a:pt x="4846" y="12951"/>
                  </a:lnTo>
                  <a:cubicBezTo>
                    <a:pt x="4744" y="12923"/>
                    <a:pt x="4671" y="12839"/>
                    <a:pt x="4678" y="12758"/>
                  </a:cubicBezTo>
                  <a:cubicBezTo>
                    <a:pt x="4681" y="12716"/>
                    <a:pt x="4709" y="12625"/>
                    <a:pt x="4881" y="12604"/>
                  </a:cubicBezTo>
                  <a:cubicBezTo>
                    <a:pt x="4895" y="12601"/>
                    <a:pt x="4909" y="12600"/>
                    <a:pt x="4924" y="12600"/>
                  </a:cubicBezTo>
                  <a:cubicBezTo>
                    <a:pt x="5011" y="12600"/>
                    <a:pt x="5093" y="12653"/>
                    <a:pt x="5129" y="12734"/>
                  </a:cubicBezTo>
                  <a:cubicBezTo>
                    <a:pt x="5154" y="12776"/>
                    <a:pt x="5161" y="12786"/>
                    <a:pt x="5192" y="12786"/>
                  </a:cubicBezTo>
                  <a:cubicBezTo>
                    <a:pt x="5262" y="12786"/>
                    <a:pt x="5381" y="12699"/>
                    <a:pt x="5409" y="12608"/>
                  </a:cubicBezTo>
                  <a:cubicBezTo>
                    <a:pt x="5430" y="12559"/>
                    <a:pt x="5409" y="12506"/>
                    <a:pt x="5367" y="12482"/>
                  </a:cubicBezTo>
                  <a:cubicBezTo>
                    <a:pt x="5329" y="12452"/>
                    <a:pt x="5300" y="12439"/>
                    <a:pt x="5275" y="12439"/>
                  </a:cubicBezTo>
                  <a:cubicBezTo>
                    <a:pt x="5240" y="12439"/>
                    <a:pt x="5212" y="12465"/>
                    <a:pt x="5175" y="12503"/>
                  </a:cubicBezTo>
                  <a:cubicBezTo>
                    <a:pt x="5140" y="12545"/>
                    <a:pt x="5094" y="12576"/>
                    <a:pt x="5045" y="12590"/>
                  </a:cubicBezTo>
                  <a:cubicBezTo>
                    <a:pt x="5033" y="12593"/>
                    <a:pt x="5021" y="12595"/>
                    <a:pt x="5009" y="12595"/>
                  </a:cubicBezTo>
                  <a:cubicBezTo>
                    <a:pt x="4937" y="12595"/>
                    <a:pt x="4876" y="12545"/>
                    <a:pt x="4828" y="12506"/>
                  </a:cubicBezTo>
                  <a:cubicBezTo>
                    <a:pt x="4793" y="12478"/>
                    <a:pt x="4755" y="12447"/>
                    <a:pt x="4727" y="12447"/>
                  </a:cubicBezTo>
                  <a:cubicBezTo>
                    <a:pt x="4699" y="12447"/>
                    <a:pt x="4629" y="12436"/>
                    <a:pt x="4608" y="12324"/>
                  </a:cubicBezTo>
                  <a:cubicBezTo>
                    <a:pt x="4597" y="12272"/>
                    <a:pt x="4594" y="12216"/>
                    <a:pt x="4597" y="12160"/>
                  </a:cubicBezTo>
                  <a:cubicBezTo>
                    <a:pt x="4601" y="12107"/>
                    <a:pt x="4594" y="12051"/>
                    <a:pt x="4583" y="11995"/>
                  </a:cubicBezTo>
                  <a:cubicBezTo>
                    <a:pt x="4538" y="11894"/>
                    <a:pt x="4443" y="11589"/>
                    <a:pt x="4566" y="11421"/>
                  </a:cubicBezTo>
                  <a:cubicBezTo>
                    <a:pt x="4596" y="11380"/>
                    <a:pt x="4638" y="11363"/>
                    <a:pt x="4688" y="11363"/>
                  </a:cubicBezTo>
                  <a:cubicBezTo>
                    <a:pt x="4774" y="11363"/>
                    <a:pt x="4885" y="11412"/>
                    <a:pt x="5014" y="11470"/>
                  </a:cubicBezTo>
                  <a:cubicBezTo>
                    <a:pt x="5164" y="11536"/>
                    <a:pt x="5336" y="11613"/>
                    <a:pt x="5497" y="11624"/>
                  </a:cubicBezTo>
                  <a:cubicBezTo>
                    <a:pt x="5519" y="11626"/>
                    <a:pt x="5542" y="11627"/>
                    <a:pt x="5564" y="11627"/>
                  </a:cubicBezTo>
                  <a:cubicBezTo>
                    <a:pt x="5720" y="11627"/>
                    <a:pt x="5872" y="11574"/>
                    <a:pt x="5994" y="11473"/>
                  </a:cubicBezTo>
                  <a:cubicBezTo>
                    <a:pt x="6025" y="11449"/>
                    <a:pt x="6050" y="11414"/>
                    <a:pt x="6057" y="11375"/>
                  </a:cubicBezTo>
                  <a:cubicBezTo>
                    <a:pt x="6053" y="11337"/>
                    <a:pt x="6043" y="11298"/>
                    <a:pt x="6032" y="11260"/>
                  </a:cubicBezTo>
                  <a:cubicBezTo>
                    <a:pt x="5994" y="11130"/>
                    <a:pt x="5938" y="10931"/>
                    <a:pt x="6134" y="10798"/>
                  </a:cubicBezTo>
                  <a:cubicBezTo>
                    <a:pt x="6201" y="10756"/>
                    <a:pt x="6208" y="10731"/>
                    <a:pt x="6211" y="10728"/>
                  </a:cubicBezTo>
                  <a:cubicBezTo>
                    <a:pt x="6211" y="10714"/>
                    <a:pt x="6190" y="10682"/>
                    <a:pt x="6169" y="10651"/>
                  </a:cubicBezTo>
                  <a:cubicBezTo>
                    <a:pt x="6134" y="10602"/>
                    <a:pt x="6102" y="10546"/>
                    <a:pt x="6081" y="10486"/>
                  </a:cubicBezTo>
                  <a:cubicBezTo>
                    <a:pt x="6036" y="10336"/>
                    <a:pt x="6095" y="10220"/>
                    <a:pt x="6173" y="10175"/>
                  </a:cubicBezTo>
                  <a:cubicBezTo>
                    <a:pt x="6201" y="10156"/>
                    <a:pt x="6232" y="10148"/>
                    <a:pt x="6262" y="10148"/>
                  </a:cubicBezTo>
                  <a:cubicBezTo>
                    <a:pt x="6308" y="10148"/>
                    <a:pt x="6353" y="10167"/>
                    <a:pt x="6386" y="10203"/>
                  </a:cubicBezTo>
                  <a:cubicBezTo>
                    <a:pt x="6409" y="10220"/>
                    <a:pt x="6491" y="10230"/>
                    <a:pt x="6615" y="10230"/>
                  </a:cubicBezTo>
                  <a:cubicBezTo>
                    <a:pt x="6863" y="10230"/>
                    <a:pt x="7279" y="10191"/>
                    <a:pt x="7734" y="10098"/>
                  </a:cubicBezTo>
                  <a:cubicBezTo>
                    <a:pt x="8371" y="9968"/>
                    <a:pt x="8704" y="9748"/>
                    <a:pt x="8725" y="9639"/>
                  </a:cubicBezTo>
                  <a:cubicBezTo>
                    <a:pt x="8749" y="9523"/>
                    <a:pt x="8879" y="9355"/>
                    <a:pt x="9061" y="9131"/>
                  </a:cubicBezTo>
                  <a:cubicBezTo>
                    <a:pt x="9120" y="9058"/>
                    <a:pt x="9176" y="8984"/>
                    <a:pt x="9229" y="8904"/>
                  </a:cubicBezTo>
                  <a:cubicBezTo>
                    <a:pt x="9257" y="8858"/>
                    <a:pt x="9264" y="8802"/>
                    <a:pt x="9239" y="8753"/>
                  </a:cubicBezTo>
                  <a:cubicBezTo>
                    <a:pt x="9211" y="8694"/>
                    <a:pt x="9141" y="8652"/>
                    <a:pt x="9047" y="8638"/>
                  </a:cubicBezTo>
                  <a:cubicBezTo>
                    <a:pt x="8945" y="8627"/>
                    <a:pt x="8854" y="8561"/>
                    <a:pt x="8819" y="8463"/>
                  </a:cubicBezTo>
                  <a:cubicBezTo>
                    <a:pt x="8774" y="8340"/>
                    <a:pt x="8809" y="8172"/>
                    <a:pt x="8910" y="8057"/>
                  </a:cubicBezTo>
                  <a:cubicBezTo>
                    <a:pt x="8942" y="8018"/>
                    <a:pt x="8938" y="7994"/>
                    <a:pt x="8931" y="7976"/>
                  </a:cubicBezTo>
                  <a:cubicBezTo>
                    <a:pt x="8903" y="7910"/>
                    <a:pt x="8784" y="7850"/>
                    <a:pt x="8648" y="7836"/>
                  </a:cubicBezTo>
                  <a:cubicBezTo>
                    <a:pt x="8487" y="7819"/>
                    <a:pt x="8206" y="7731"/>
                    <a:pt x="8150" y="7567"/>
                  </a:cubicBezTo>
                  <a:cubicBezTo>
                    <a:pt x="8133" y="7514"/>
                    <a:pt x="8129" y="7437"/>
                    <a:pt x="8224" y="7349"/>
                  </a:cubicBezTo>
                  <a:cubicBezTo>
                    <a:pt x="8282" y="7291"/>
                    <a:pt x="8336" y="7264"/>
                    <a:pt x="8388" y="7264"/>
                  </a:cubicBezTo>
                  <a:cubicBezTo>
                    <a:pt x="8401" y="7264"/>
                    <a:pt x="8414" y="7265"/>
                    <a:pt x="8427" y="7269"/>
                  </a:cubicBezTo>
                  <a:lnTo>
                    <a:pt x="8427" y="7262"/>
                  </a:lnTo>
                  <a:lnTo>
                    <a:pt x="8434" y="7241"/>
                  </a:lnTo>
                  <a:lnTo>
                    <a:pt x="8434" y="7234"/>
                  </a:lnTo>
                  <a:cubicBezTo>
                    <a:pt x="8438" y="7223"/>
                    <a:pt x="8438" y="7216"/>
                    <a:pt x="8441" y="7209"/>
                  </a:cubicBezTo>
                  <a:lnTo>
                    <a:pt x="8441" y="7206"/>
                  </a:lnTo>
                  <a:cubicBezTo>
                    <a:pt x="8441" y="7202"/>
                    <a:pt x="8441" y="7195"/>
                    <a:pt x="8445" y="7192"/>
                  </a:cubicBezTo>
                  <a:lnTo>
                    <a:pt x="8445" y="7188"/>
                  </a:lnTo>
                  <a:lnTo>
                    <a:pt x="8445" y="7178"/>
                  </a:lnTo>
                  <a:lnTo>
                    <a:pt x="8434" y="7174"/>
                  </a:lnTo>
                  <a:cubicBezTo>
                    <a:pt x="8329" y="7136"/>
                    <a:pt x="8266" y="7059"/>
                    <a:pt x="8273" y="6800"/>
                  </a:cubicBezTo>
                  <a:cubicBezTo>
                    <a:pt x="8273" y="6688"/>
                    <a:pt x="8298" y="6576"/>
                    <a:pt x="8347" y="6474"/>
                  </a:cubicBezTo>
                  <a:cubicBezTo>
                    <a:pt x="8382" y="6394"/>
                    <a:pt x="8417" y="6313"/>
                    <a:pt x="8420" y="6089"/>
                  </a:cubicBezTo>
                  <a:cubicBezTo>
                    <a:pt x="8431" y="5876"/>
                    <a:pt x="8469" y="5666"/>
                    <a:pt x="8539" y="5466"/>
                  </a:cubicBezTo>
                  <a:cubicBezTo>
                    <a:pt x="8574" y="5368"/>
                    <a:pt x="8599" y="5263"/>
                    <a:pt x="8606" y="5158"/>
                  </a:cubicBezTo>
                  <a:cubicBezTo>
                    <a:pt x="8606" y="5140"/>
                    <a:pt x="8606" y="5126"/>
                    <a:pt x="8609" y="5112"/>
                  </a:cubicBezTo>
                  <a:lnTo>
                    <a:pt x="8609" y="5105"/>
                  </a:lnTo>
                  <a:cubicBezTo>
                    <a:pt x="8613" y="5074"/>
                    <a:pt x="8623" y="5046"/>
                    <a:pt x="8637" y="5018"/>
                  </a:cubicBezTo>
                  <a:cubicBezTo>
                    <a:pt x="8658" y="4972"/>
                    <a:pt x="8683" y="4934"/>
                    <a:pt x="8711" y="4895"/>
                  </a:cubicBezTo>
                  <a:lnTo>
                    <a:pt x="8711" y="4895"/>
                  </a:lnTo>
                  <a:lnTo>
                    <a:pt x="8704" y="4902"/>
                  </a:lnTo>
                  <a:lnTo>
                    <a:pt x="8756" y="4843"/>
                  </a:lnTo>
                  <a:cubicBezTo>
                    <a:pt x="8802" y="4787"/>
                    <a:pt x="8858" y="4731"/>
                    <a:pt x="8914" y="4668"/>
                  </a:cubicBezTo>
                  <a:cubicBezTo>
                    <a:pt x="8987" y="4591"/>
                    <a:pt x="9064" y="4503"/>
                    <a:pt x="9138" y="4412"/>
                  </a:cubicBezTo>
                  <a:cubicBezTo>
                    <a:pt x="9183" y="4360"/>
                    <a:pt x="9222" y="4300"/>
                    <a:pt x="9260" y="4241"/>
                  </a:cubicBezTo>
                  <a:cubicBezTo>
                    <a:pt x="9446" y="3936"/>
                    <a:pt x="9817" y="3555"/>
                    <a:pt x="10072" y="3344"/>
                  </a:cubicBezTo>
                  <a:cubicBezTo>
                    <a:pt x="10121" y="3302"/>
                    <a:pt x="10174" y="3264"/>
                    <a:pt x="10226" y="3225"/>
                  </a:cubicBezTo>
                  <a:cubicBezTo>
                    <a:pt x="10314" y="3173"/>
                    <a:pt x="10405" y="3127"/>
                    <a:pt x="10503" y="3089"/>
                  </a:cubicBezTo>
                  <a:lnTo>
                    <a:pt x="10545" y="3068"/>
                  </a:lnTo>
                  <a:cubicBezTo>
                    <a:pt x="10671" y="3015"/>
                    <a:pt x="10846" y="2938"/>
                    <a:pt x="10867" y="2889"/>
                  </a:cubicBezTo>
                  <a:cubicBezTo>
                    <a:pt x="10867" y="2886"/>
                    <a:pt x="10871" y="2882"/>
                    <a:pt x="10871" y="2875"/>
                  </a:cubicBezTo>
                  <a:cubicBezTo>
                    <a:pt x="10885" y="2791"/>
                    <a:pt x="10888" y="2704"/>
                    <a:pt x="10881" y="2616"/>
                  </a:cubicBezTo>
                  <a:cubicBezTo>
                    <a:pt x="10881" y="2592"/>
                    <a:pt x="10878" y="2564"/>
                    <a:pt x="10874" y="2536"/>
                  </a:cubicBezTo>
                  <a:lnTo>
                    <a:pt x="10874" y="2529"/>
                  </a:lnTo>
                  <a:cubicBezTo>
                    <a:pt x="10871" y="2501"/>
                    <a:pt x="10867" y="2469"/>
                    <a:pt x="10864" y="2441"/>
                  </a:cubicBezTo>
                  <a:lnTo>
                    <a:pt x="10864" y="2431"/>
                  </a:lnTo>
                  <a:cubicBezTo>
                    <a:pt x="10864" y="2413"/>
                    <a:pt x="10860" y="2396"/>
                    <a:pt x="10857" y="2378"/>
                  </a:cubicBezTo>
                  <a:cubicBezTo>
                    <a:pt x="10857" y="2361"/>
                    <a:pt x="10853" y="2354"/>
                    <a:pt x="10853" y="2343"/>
                  </a:cubicBezTo>
                  <a:cubicBezTo>
                    <a:pt x="10839" y="2242"/>
                    <a:pt x="10818" y="2161"/>
                    <a:pt x="10797" y="2137"/>
                  </a:cubicBezTo>
                  <a:cubicBezTo>
                    <a:pt x="10782" y="2130"/>
                    <a:pt x="10735" y="2119"/>
                    <a:pt x="10609" y="2119"/>
                  </a:cubicBezTo>
                  <a:cubicBezTo>
                    <a:pt x="10593" y="2119"/>
                    <a:pt x="10577" y="2119"/>
                    <a:pt x="10559" y="2119"/>
                  </a:cubicBezTo>
                  <a:lnTo>
                    <a:pt x="10542" y="2119"/>
                  </a:lnTo>
                  <a:lnTo>
                    <a:pt x="10542" y="2130"/>
                  </a:lnTo>
                  <a:lnTo>
                    <a:pt x="10542" y="2151"/>
                  </a:lnTo>
                  <a:lnTo>
                    <a:pt x="10542" y="2175"/>
                  </a:lnTo>
                  <a:lnTo>
                    <a:pt x="10542" y="2196"/>
                  </a:lnTo>
                  <a:lnTo>
                    <a:pt x="10542" y="2224"/>
                  </a:lnTo>
                  <a:lnTo>
                    <a:pt x="10542" y="2245"/>
                  </a:lnTo>
                  <a:cubicBezTo>
                    <a:pt x="10542" y="2252"/>
                    <a:pt x="10542" y="2266"/>
                    <a:pt x="10538" y="2277"/>
                  </a:cubicBezTo>
                  <a:cubicBezTo>
                    <a:pt x="10535" y="2287"/>
                    <a:pt x="10538" y="2291"/>
                    <a:pt x="10538" y="2298"/>
                  </a:cubicBezTo>
                  <a:cubicBezTo>
                    <a:pt x="10538" y="2305"/>
                    <a:pt x="10535" y="2319"/>
                    <a:pt x="10535" y="2333"/>
                  </a:cubicBezTo>
                  <a:cubicBezTo>
                    <a:pt x="10535" y="2343"/>
                    <a:pt x="10535" y="2347"/>
                    <a:pt x="10531" y="2354"/>
                  </a:cubicBezTo>
                  <a:cubicBezTo>
                    <a:pt x="10528" y="2361"/>
                    <a:pt x="10528" y="2378"/>
                    <a:pt x="10528" y="2389"/>
                  </a:cubicBezTo>
                  <a:cubicBezTo>
                    <a:pt x="10524" y="2399"/>
                    <a:pt x="10524" y="2403"/>
                    <a:pt x="10524" y="2413"/>
                  </a:cubicBezTo>
                  <a:cubicBezTo>
                    <a:pt x="10521" y="2420"/>
                    <a:pt x="10517" y="2434"/>
                    <a:pt x="10517" y="2448"/>
                  </a:cubicBezTo>
                  <a:lnTo>
                    <a:pt x="10510" y="2473"/>
                  </a:lnTo>
                  <a:cubicBezTo>
                    <a:pt x="10510" y="2483"/>
                    <a:pt x="10507" y="2494"/>
                    <a:pt x="10503" y="2508"/>
                  </a:cubicBezTo>
                  <a:lnTo>
                    <a:pt x="10500" y="2532"/>
                  </a:lnTo>
                  <a:cubicBezTo>
                    <a:pt x="10496" y="2543"/>
                    <a:pt x="10493" y="2557"/>
                    <a:pt x="10489" y="2567"/>
                  </a:cubicBezTo>
                  <a:lnTo>
                    <a:pt x="10482" y="2592"/>
                  </a:lnTo>
                  <a:cubicBezTo>
                    <a:pt x="10479" y="2602"/>
                    <a:pt x="10475" y="2613"/>
                    <a:pt x="10472" y="2623"/>
                  </a:cubicBezTo>
                  <a:cubicBezTo>
                    <a:pt x="10468" y="2637"/>
                    <a:pt x="10468" y="2641"/>
                    <a:pt x="10465" y="2648"/>
                  </a:cubicBezTo>
                  <a:cubicBezTo>
                    <a:pt x="10461" y="2658"/>
                    <a:pt x="10458" y="2669"/>
                    <a:pt x="10454" y="2683"/>
                  </a:cubicBezTo>
                  <a:cubicBezTo>
                    <a:pt x="10451" y="2693"/>
                    <a:pt x="10447" y="2697"/>
                    <a:pt x="10444" y="2704"/>
                  </a:cubicBezTo>
                  <a:cubicBezTo>
                    <a:pt x="10444" y="2714"/>
                    <a:pt x="10437" y="2725"/>
                    <a:pt x="10433" y="2735"/>
                  </a:cubicBezTo>
                  <a:cubicBezTo>
                    <a:pt x="10430" y="2746"/>
                    <a:pt x="10426" y="2749"/>
                    <a:pt x="10423" y="2756"/>
                  </a:cubicBezTo>
                  <a:cubicBezTo>
                    <a:pt x="10419" y="2763"/>
                    <a:pt x="10416" y="2777"/>
                    <a:pt x="10412" y="2784"/>
                  </a:cubicBezTo>
                  <a:cubicBezTo>
                    <a:pt x="10405" y="2795"/>
                    <a:pt x="10405" y="2798"/>
                    <a:pt x="10402" y="2805"/>
                  </a:cubicBezTo>
                  <a:cubicBezTo>
                    <a:pt x="10398" y="2812"/>
                    <a:pt x="10391" y="2823"/>
                    <a:pt x="10388" y="2833"/>
                  </a:cubicBezTo>
                  <a:cubicBezTo>
                    <a:pt x="10381" y="2840"/>
                    <a:pt x="10381" y="2844"/>
                    <a:pt x="10377" y="2851"/>
                  </a:cubicBezTo>
                  <a:cubicBezTo>
                    <a:pt x="10374" y="2854"/>
                    <a:pt x="10367" y="2868"/>
                    <a:pt x="10360" y="2875"/>
                  </a:cubicBezTo>
                  <a:lnTo>
                    <a:pt x="10353" y="2889"/>
                  </a:lnTo>
                  <a:cubicBezTo>
                    <a:pt x="10342" y="2900"/>
                    <a:pt x="10335" y="2910"/>
                    <a:pt x="10325" y="2921"/>
                  </a:cubicBezTo>
                  <a:cubicBezTo>
                    <a:pt x="10295" y="2960"/>
                    <a:pt x="10248" y="2981"/>
                    <a:pt x="10199" y="2981"/>
                  </a:cubicBezTo>
                  <a:cubicBezTo>
                    <a:pt x="10196" y="2981"/>
                    <a:pt x="10192" y="2981"/>
                    <a:pt x="10188" y="2980"/>
                  </a:cubicBezTo>
                  <a:cubicBezTo>
                    <a:pt x="10186" y="2980"/>
                    <a:pt x="10185" y="2980"/>
                    <a:pt x="10183" y="2980"/>
                  </a:cubicBezTo>
                  <a:cubicBezTo>
                    <a:pt x="10131" y="2980"/>
                    <a:pt x="10067" y="3031"/>
                    <a:pt x="10009" y="3082"/>
                  </a:cubicBezTo>
                  <a:cubicBezTo>
                    <a:pt x="9944" y="3139"/>
                    <a:pt x="9875" y="3196"/>
                    <a:pt x="9795" y="3196"/>
                  </a:cubicBezTo>
                  <a:cubicBezTo>
                    <a:pt x="9782" y="3196"/>
                    <a:pt x="9768" y="3194"/>
                    <a:pt x="9754" y="3190"/>
                  </a:cubicBezTo>
                  <a:cubicBezTo>
                    <a:pt x="9751" y="3190"/>
                    <a:pt x="9748" y="3189"/>
                    <a:pt x="9744" y="3189"/>
                  </a:cubicBezTo>
                  <a:cubicBezTo>
                    <a:pt x="9712" y="3189"/>
                    <a:pt x="9661" y="3218"/>
                    <a:pt x="9610" y="3243"/>
                  </a:cubicBezTo>
                  <a:lnTo>
                    <a:pt x="9589" y="3253"/>
                  </a:lnTo>
                  <a:lnTo>
                    <a:pt x="9582" y="3257"/>
                  </a:lnTo>
                  <a:lnTo>
                    <a:pt x="9561" y="3267"/>
                  </a:lnTo>
                  <a:lnTo>
                    <a:pt x="9558" y="3267"/>
                  </a:lnTo>
                  <a:cubicBezTo>
                    <a:pt x="9540" y="3278"/>
                    <a:pt x="9523" y="3285"/>
                    <a:pt x="9505" y="3292"/>
                  </a:cubicBezTo>
                  <a:lnTo>
                    <a:pt x="9498" y="3292"/>
                  </a:lnTo>
                  <a:lnTo>
                    <a:pt x="9477" y="3302"/>
                  </a:lnTo>
                  <a:lnTo>
                    <a:pt x="9470" y="3302"/>
                  </a:lnTo>
                  <a:lnTo>
                    <a:pt x="9442" y="3309"/>
                  </a:lnTo>
                  <a:lnTo>
                    <a:pt x="9418" y="3313"/>
                  </a:lnTo>
                  <a:lnTo>
                    <a:pt x="9351" y="3313"/>
                  </a:lnTo>
                  <a:cubicBezTo>
                    <a:pt x="9344" y="3313"/>
                    <a:pt x="9334" y="3309"/>
                    <a:pt x="9327" y="3306"/>
                  </a:cubicBezTo>
                  <a:lnTo>
                    <a:pt x="9320" y="3306"/>
                  </a:lnTo>
                  <a:lnTo>
                    <a:pt x="9299" y="3299"/>
                  </a:lnTo>
                  <a:lnTo>
                    <a:pt x="9288" y="3295"/>
                  </a:lnTo>
                  <a:cubicBezTo>
                    <a:pt x="9281" y="3292"/>
                    <a:pt x="9271" y="3285"/>
                    <a:pt x="9260" y="3281"/>
                  </a:cubicBezTo>
                  <a:cubicBezTo>
                    <a:pt x="9223" y="3258"/>
                    <a:pt x="9180" y="3251"/>
                    <a:pt x="9134" y="3251"/>
                  </a:cubicBezTo>
                  <a:cubicBezTo>
                    <a:pt x="9096" y="3251"/>
                    <a:pt x="9056" y="3256"/>
                    <a:pt x="9015" y="3260"/>
                  </a:cubicBezTo>
                  <a:cubicBezTo>
                    <a:pt x="8978" y="3265"/>
                    <a:pt x="8939" y="3269"/>
                    <a:pt x="8899" y="3269"/>
                  </a:cubicBezTo>
                  <a:cubicBezTo>
                    <a:pt x="8842" y="3269"/>
                    <a:pt x="8785" y="3260"/>
                    <a:pt x="8735" y="3229"/>
                  </a:cubicBezTo>
                  <a:cubicBezTo>
                    <a:pt x="8721" y="3222"/>
                    <a:pt x="8707" y="3215"/>
                    <a:pt x="8690" y="3211"/>
                  </a:cubicBezTo>
                  <a:cubicBezTo>
                    <a:pt x="8623" y="3201"/>
                    <a:pt x="8557" y="3194"/>
                    <a:pt x="8487" y="3190"/>
                  </a:cubicBezTo>
                  <a:cubicBezTo>
                    <a:pt x="8392" y="3187"/>
                    <a:pt x="8305" y="3180"/>
                    <a:pt x="8249" y="3148"/>
                  </a:cubicBezTo>
                  <a:cubicBezTo>
                    <a:pt x="8238" y="3145"/>
                    <a:pt x="8227" y="3138"/>
                    <a:pt x="8220" y="3127"/>
                  </a:cubicBezTo>
                  <a:cubicBezTo>
                    <a:pt x="8203" y="3110"/>
                    <a:pt x="8196" y="3085"/>
                    <a:pt x="8196" y="3061"/>
                  </a:cubicBezTo>
                  <a:cubicBezTo>
                    <a:pt x="8199" y="3005"/>
                    <a:pt x="8231" y="2956"/>
                    <a:pt x="8277" y="2928"/>
                  </a:cubicBezTo>
                  <a:cubicBezTo>
                    <a:pt x="8326" y="2893"/>
                    <a:pt x="8378" y="2854"/>
                    <a:pt x="8378" y="2697"/>
                  </a:cubicBezTo>
                  <a:cubicBezTo>
                    <a:pt x="8378" y="2508"/>
                    <a:pt x="8539" y="2322"/>
                    <a:pt x="8669" y="2172"/>
                  </a:cubicBezTo>
                  <a:cubicBezTo>
                    <a:pt x="8725" y="2109"/>
                    <a:pt x="8798" y="2021"/>
                    <a:pt x="8809" y="1986"/>
                  </a:cubicBezTo>
                  <a:cubicBezTo>
                    <a:pt x="8767" y="1941"/>
                    <a:pt x="8543" y="1853"/>
                    <a:pt x="8378" y="1783"/>
                  </a:cubicBezTo>
                  <a:cubicBezTo>
                    <a:pt x="8059" y="1657"/>
                    <a:pt x="7863" y="1573"/>
                    <a:pt x="7800" y="1489"/>
                  </a:cubicBezTo>
                  <a:cubicBezTo>
                    <a:pt x="7702" y="1363"/>
                    <a:pt x="7562" y="1233"/>
                    <a:pt x="7237" y="1202"/>
                  </a:cubicBezTo>
                  <a:cubicBezTo>
                    <a:pt x="7097" y="1195"/>
                    <a:pt x="6964" y="1135"/>
                    <a:pt x="6866" y="1034"/>
                  </a:cubicBezTo>
                  <a:lnTo>
                    <a:pt x="6831" y="999"/>
                  </a:lnTo>
                  <a:cubicBezTo>
                    <a:pt x="6761" y="929"/>
                    <a:pt x="6687" y="866"/>
                    <a:pt x="6603" y="813"/>
                  </a:cubicBezTo>
                  <a:cubicBezTo>
                    <a:pt x="6586" y="803"/>
                    <a:pt x="6568" y="792"/>
                    <a:pt x="6551" y="782"/>
                  </a:cubicBezTo>
                  <a:lnTo>
                    <a:pt x="6533" y="768"/>
                  </a:lnTo>
                  <a:lnTo>
                    <a:pt x="6502" y="743"/>
                  </a:lnTo>
                  <a:lnTo>
                    <a:pt x="6477" y="726"/>
                  </a:lnTo>
                  <a:lnTo>
                    <a:pt x="6446" y="701"/>
                  </a:lnTo>
                  <a:lnTo>
                    <a:pt x="6421" y="684"/>
                  </a:lnTo>
                  <a:lnTo>
                    <a:pt x="6390" y="656"/>
                  </a:lnTo>
                  <a:lnTo>
                    <a:pt x="6365" y="635"/>
                  </a:lnTo>
                  <a:lnTo>
                    <a:pt x="6334" y="607"/>
                  </a:lnTo>
                  <a:lnTo>
                    <a:pt x="6309" y="582"/>
                  </a:lnTo>
                  <a:lnTo>
                    <a:pt x="6278" y="554"/>
                  </a:lnTo>
                  <a:lnTo>
                    <a:pt x="6253" y="530"/>
                  </a:lnTo>
                  <a:lnTo>
                    <a:pt x="6222" y="502"/>
                  </a:lnTo>
                  <a:lnTo>
                    <a:pt x="6197" y="477"/>
                  </a:lnTo>
                  <a:lnTo>
                    <a:pt x="6169" y="446"/>
                  </a:lnTo>
                  <a:lnTo>
                    <a:pt x="6144" y="421"/>
                  </a:lnTo>
                  <a:lnTo>
                    <a:pt x="6116" y="390"/>
                  </a:lnTo>
                  <a:lnTo>
                    <a:pt x="6092" y="365"/>
                  </a:lnTo>
                  <a:lnTo>
                    <a:pt x="6064" y="334"/>
                  </a:lnTo>
                  <a:lnTo>
                    <a:pt x="6043" y="309"/>
                  </a:lnTo>
                  <a:lnTo>
                    <a:pt x="6015" y="278"/>
                  </a:lnTo>
                  <a:lnTo>
                    <a:pt x="5994" y="253"/>
                  </a:lnTo>
                  <a:lnTo>
                    <a:pt x="5969" y="222"/>
                  </a:lnTo>
                  <a:lnTo>
                    <a:pt x="5952" y="197"/>
                  </a:lnTo>
                  <a:lnTo>
                    <a:pt x="5927" y="169"/>
                  </a:lnTo>
                  <a:lnTo>
                    <a:pt x="5910" y="148"/>
                  </a:lnTo>
                  <a:lnTo>
                    <a:pt x="5889" y="120"/>
                  </a:lnTo>
                  <a:lnTo>
                    <a:pt x="5875" y="96"/>
                  </a:lnTo>
                  <a:lnTo>
                    <a:pt x="5857" y="71"/>
                  </a:lnTo>
                  <a:lnTo>
                    <a:pt x="5843" y="50"/>
                  </a:lnTo>
                  <a:lnTo>
                    <a:pt x="5836" y="43"/>
                  </a:lnTo>
                  <a:lnTo>
                    <a:pt x="5791" y="36"/>
                  </a:lnTo>
                  <a:cubicBezTo>
                    <a:pt x="5715" y="29"/>
                    <a:pt x="5582" y="15"/>
                    <a:pt x="5487" y="15"/>
                  </a:cubicBezTo>
                  <a:cubicBezTo>
                    <a:pt x="5439" y="15"/>
                    <a:pt x="5400" y="19"/>
                    <a:pt x="5385" y="29"/>
                  </a:cubicBezTo>
                  <a:cubicBezTo>
                    <a:pt x="5364" y="64"/>
                    <a:pt x="5343" y="99"/>
                    <a:pt x="5329" y="138"/>
                  </a:cubicBezTo>
                  <a:lnTo>
                    <a:pt x="5318" y="159"/>
                  </a:lnTo>
                  <a:cubicBezTo>
                    <a:pt x="5248" y="299"/>
                    <a:pt x="5185" y="435"/>
                    <a:pt x="5084" y="435"/>
                  </a:cubicBezTo>
                  <a:cubicBezTo>
                    <a:pt x="5031" y="435"/>
                    <a:pt x="4989" y="404"/>
                    <a:pt x="4958" y="337"/>
                  </a:cubicBezTo>
                  <a:cubicBezTo>
                    <a:pt x="4951" y="327"/>
                    <a:pt x="4947" y="316"/>
                    <a:pt x="4940" y="309"/>
                  </a:cubicBezTo>
                  <a:cubicBezTo>
                    <a:pt x="4849" y="169"/>
                    <a:pt x="4667" y="148"/>
                    <a:pt x="4475" y="127"/>
                  </a:cubicBezTo>
                  <a:lnTo>
                    <a:pt x="4377" y="113"/>
                  </a:lnTo>
                  <a:cubicBezTo>
                    <a:pt x="4300" y="103"/>
                    <a:pt x="4230" y="75"/>
                    <a:pt x="4167" y="29"/>
                  </a:cubicBezTo>
                  <a:cubicBezTo>
                    <a:pt x="4140" y="12"/>
                    <a:pt x="4121" y="0"/>
                    <a:pt x="409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1"/>
            <p:cNvSpPr/>
            <p:nvPr/>
          </p:nvSpPr>
          <p:spPr>
            <a:xfrm>
              <a:off x="7057884" y="4400210"/>
              <a:ext cx="132248" cy="90624"/>
            </a:xfrm>
            <a:custGeom>
              <a:rect b="b" l="l" r="r" t="t"/>
              <a:pathLst>
                <a:path extrusionOk="0" h="1241" w="1811">
                  <a:moveTo>
                    <a:pt x="182" y="0"/>
                  </a:moveTo>
                  <a:cubicBezTo>
                    <a:pt x="165" y="0"/>
                    <a:pt x="147" y="4"/>
                    <a:pt x="133" y="7"/>
                  </a:cubicBezTo>
                  <a:cubicBezTo>
                    <a:pt x="116" y="10"/>
                    <a:pt x="99" y="12"/>
                    <a:pt x="82" y="12"/>
                  </a:cubicBezTo>
                  <a:cubicBezTo>
                    <a:pt x="61" y="12"/>
                    <a:pt x="40" y="9"/>
                    <a:pt x="21" y="4"/>
                  </a:cubicBezTo>
                  <a:cubicBezTo>
                    <a:pt x="4" y="434"/>
                    <a:pt x="0" y="774"/>
                    <a:pt x="7" y="977"/>
                  </a:cubicBezTo>
                  <a:lnTo>
                    <a:pt x="7" y="984"/>
                  </a:lnTo>
                  <a:cubicBezTo>
                    <a:pt x="7" y="1001"/>
                    <a:pt x="11" y="1022"/>
                    <a:pt x="11" y="1036"/>
                  </a:cubicBezTo>
                  <a:lnTo>
                    <a:pt x="11" y="1043"/>
                  </a:lnTo>
                  <a:lnTo>
                    <a:pt x="11" y="1064"/>
                  </a:lnTo>
                  <a:lnTo>
                    <a:pt x="11" y="1078"/>
                  </a:lnTo>
                  <a:lnTo>
                    <a:pt x="11" y="1103"/>
                  </a:lnTo>
                  <a:lnTo>
                    <a:pt x="11" y="1120"/>
                  </a:lnTo>
                  <a:lnTo>
                    <a:pt x="11" y="1131"/>
                  </a:lnTo>
                  <a:cubicBezTo>
                    <a:pt x="11" y="1138"/>
                    <a:pt x="11" y="1141"/>
                    <a:pt x="14" y="1148"/>
                  </a:cubicBezTo>
                  <a:lnTo>
                    <a:pt x="14" y="1152"/>
                  </a:lnTo>
                  <a:cubicBezTo>
                    <a:pt x="46" y="1152"/>
                    <a:pt x="102" y="1148"/>
                    <a:pt x="151" y="1145"/>
                  </a:cubicBezTo>
                  <a:cubicBezTo>
                    <a:pt x="224" y="1141"/>
                    <a:pt x="301" y="1138"/>
                    <a:pt x="375" y="1134"/>
                  </a:cubicBezTo>
                  <a:lnTo>
                    <a:pt x="651" y="1134"/>
                  </a:lnTo>
                  <a:lnTo>
                    <a:pt x="676" y="1138"/>
                  </a:lnTo>
                  <a:lnTo>
                    <a:pt x="700" y="1138"/>
                  </a:lnTo>
                  <a:lnTo>
                    <a:pt x="721" y="1141"/>
                  </a:lnTo>
                  <a:lnTo>
                    <a:pt x="746" y="1141"/>
                  </a:lnTo>
                  <a:lnTo>
                    <a:pt x="767" y="1148"/>
                  </a:lnTo>
                  <a:lnTo>
                    <a:pt x="788" y="1152"/>
                  </a:lnTo>
                  <a:lnTo>
                    <a:pt x="809" y="1155"/>
                  </a:lnTo>
                  <a:lnTo>
                    <a:pt x="826" y="1159"/>
                  </a:lnTo>
                  <a:lnTo>
                    <a:pt x="847" y="1166"/>
                  </a:lnTo>
                  <a:lnTo>
                    <a:pt x="865" y="1173"/>
                  </a:lnTo>
                  <a:lnTo>
                    <a:pt x="879" y="1180"/>
                  </a:lnTo>
                  <a:lnTo>
                    <a:pt x="896" y="1187"/>
                  </a:lnTo>
                  <a:lnTo>
                    <a:pt x="910" y="1194"/>
                  </a:lnTo>
                  <a:lnTo>
                    <a:pt x="921" y="1197"/>
                  </a:lnTo>
                  <a:lnTo>
                    <a:pt x="963" y="1215"/>
                  </a:lnTo>
                  <a:cubicBezTo>
                    <a:pt x="1005" y="1232"/>
                    <a:pt x="1034" y="1240"/>
                    <a:pt x="1056" y="1240"/>
                  </a:cubicBezTo>
                  <a:cubicBezTo>
                    <a:pt x="1076" y="1240"/>
                    <a:pt x="1090" y="1233"/>
                    <a:pt x="1103" y="1218"/>
                  </a:cubicBezTo>
                  <a:cubicBezTo>
                    <a:pt x="1183" y="1131"/>
                    <a:pt x="1327" y="1113"/>
                    <a:pt x="1474" y="1099"/>
                  </a:cubicBezTo>
                  <a:cubicBezTo>
                    <a:pt x="1593" y="1089"/>
                    <a:pt x="1716" y="1075"/>
                    <a:pt x="1796" y="1026"/>
                  </a:cubicBezTo>
                  <a:lnTo>
                    <a:pt x="1810" y="1015"/>
                  </a:lnTo>
                  <a:cubicBezTo>
                    <a:pt x="1772" y="1001"/>
                    <a:pt x="1677" y="984"/>
                    <a:pt x="1464" y="977"/>
                  </a:cubicBezTo>
                  <a:cubicBezTo>
                    <a:pt x="1211" y="966"/>
                    <a:pt x="819" y="648"/>
                    <a:pt x="469" y="350"/>
                  </a:cubicBezTo>
                  <a:cubicBezTo>
                    <a:pt x="420" y="305"/>
                    <a:pt x="378" y="270"/>
                    <a:pt x="347" y="245"/>
                  </a:cubicBezTo>
                  <a:cubicBezTo>
                    <a:pt x="280" y="193"/>
                    <a:pt x="235" y="119"/>
                    <a:pt x="214" y="39"/>
                  </a:cubicBezTo>
                  <a:cubicBezTo>
                    <a:pt x="210" y="25"/>
                    <a:pt x="203" y="14"/>
                    <a:pt x="200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1"/>
            <p:cNvSpPr/>
            <p:nvPr/>
          </p:nvSpPr>
          <p:spPr>
            <a:xfrm>
              <a:off x="7635888" y="3071037"/>
              <a:ext cx="17453" cy="1314"/>
            </a:xfrm>
            <a:custGeom>
              <a:rect b="b" l="l" r="r" t="t"/>
              <a:pathLst>
                <a:path extrusionOk="0" h="18" w="239">
                  <a:moveTo>
                    <a:pt x="1" y="0"/>
                  </a:moveTo>
                  <a:lnTo>
                    <a:pt x="1" y="0"/>
                  </a:lnTo>
                  <a:cubicBezTo>
                    <a:pt x="165" y="0"/>
                    <a:pt x="221" y="11"/>
                    <a:pt x="239" y="18"/>
                  </a:cubicBezTo>
                  <a:cubicBezTo>
                    <a:pt x="221" y="11"/>
                    <a:pt x="169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7634646" y="3071037"/>
              <a:ext cx="73" cy="73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1"/>
            <p:cNvSpPr/>
            <p:nvPr/>
          </p:nvSpPr>
          <p:spPr>
            <a:xfrm>
              <a:off x="7532336" y="3160496"/>
              <a:ext cx="68351" cy="78283"/>
            </a:xfrm>
            <a:custGeom>
              <a:rect b="b" l="l" r="r" t="t"/>
              <a:pathLst>
                <a:path extrusionOk="0" h="1072" w="936">
                  <a:moveTo>
                    <a:pt x="935" y="0"/>
                  </a:moveTo>
                  <a:cubicBezTo>
                    <a:pt x="680" y="214"/>
                    <a:pt x="309" y="596"/>
                    <a:pt x="123" y="900"/>
                  </a:cubicBezTo>
                  <a:cubicBezTo>
                    <a:pt x="85" y="960"/>
                    <a:pt x="46" y="1016"/>
                    <a:pt x="1" y="1072"/>
                  </a:cubicBezTo>
                  <a:cubicBezTo>
                    <a:pt x="46" y="1016"/>
                    <a:pt x="85" y="960"/>
                    <a:pt x="123" y="900"/>
                  </a:cubicBezTo>
                  <a:cubicBezTo>
                    <a:pt x="309" y="596"/>
                    <a:pt x="680" y="214"/>
                    <a:pt x="93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7500643" y="3269891"/>
              <a:ext cx="3943" cy="4455"/>
            </a:xfrm>
            <a:custGeom>
              <a:rect b="b" l="l" r="r" t="t"/>
              <a:pathLst>
                <a:path extrusionOk="0" h="61" w="54">
                  <a:moveTo>
                    <a:pt x="53" y="1"/>
                  </a:moveTo>
                  <a:lnTo>
                    <a:pt x="1" y="60"/>
                  </a:lnTo>
                  <a:lnTo>
                    <a:pt x="8" y="60"/>
                  </a:lnTo>
                  <a:cubicBezTo>
                    <a:pt x="22" y="43"/>
                    <a:pt x="36" y="22"/>
                    <a:pt x="5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7658891" y="3101708"/>
              <a:ext cx="584" cy="5915"/>
            </a:xfrm>
            <a:custGeom>
              <a:rect b="b" l="l" r="r" t="t"/>
              <a:pathLst>
                <a:path extrusionOk="0" h="81" w="8">
                  <a:moveTo>
                    <a:pt x="8" y="81"/>
                  </a:moveTo>
                  <a:cubicBezTo>
                    <a:pt x="8" y="56"/>
                    <a:pt x="4" y="28"/>
                    <a:pt x="1" y="0"/>
                  </a:cubicBezTo>
                  <a:cubicBezTo>
                    <a:pt x="4" y="28"/>
                    <a:pt x="8" y="56"/>
                    <a:pt x="8" y="8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7658380" y="3094771"/>
              <a:ext cx="584" cy="6499"/>
            </a:xfrm>
            <a:custGeom>
              <a:rect b="b" l="l" r="r" t="t"/>
              <a:pathLst>
                <a:path extrusionOk="0" h="89" w="8">
                  <a:moveTo>
                    <a:pt x="8" y="88"/>
                  </a:moveTo>
                  <a:cubicBezTo>
                    <a:pt x="8" y="57"/>
                    <a:pt x="4" y="29"/>
                    <a:pt x="1" y="1"/>
                  </a:cubicBezTo>
                  <a:cubicBezTo>
                    <a:pt x="4" y="29"/>
                    <a:pt x="8" y="57"/>
                    <a:pt x="8" y="8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1"/>
            <p:cNvSpPr/>
            <p:nvPr/>
          </p:nvSpPr>
          <p:spPr>
            <a:xfrm>
              <a:off x="7657357" y="3087614"/>
              <a:ext cx="365" cy="2629"/>
            </a:xfrm>
            <a:custGeom>
              <a:rect b="b" l="l" r="r" t="t"/>
              <a:pathLst>
                <a:path extrusionOk="0" h="36" w="5">
                  <a:moveTo>
                    <a:pt x="1" y="1"/>
                  </a:moveTo>
                  <a:cubicBezTo>
                    <a:pt x="1" y="11"/>
                    <a:pt x="4" y="22"/>
                    <a:pt x="4" y="36"/>
                  </a:cubicBezTo>
                  <a:cubicBezTo>
                    <a:pt x="4" y="22"/>
                    <a:pt x="4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1"/>
            <p:cNvSpPr/>
            <p:nvPr/>
          </p:nvSpPr>
          <p:spPr>
            <a:xfrm>
              <a:off x="7658380" y="3094260"/>
              <a:ext cx="73" cy="73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7611862" y="3141801"/>
              <a:ext cx="20009" cy="10297"/>
            </a:xfrm>
            <a:custGeom>
              <a:rect b="b" l="l" r="r" t="t"/>
              <a:pathLst>
                <a:path extrusionOk="0" h="141" w="274">
                  <a:moveTo>
                    <a:pt x="0" y="141"/>
                  </a:moveTo>
                  <a:cubicBezTo>
                    <a:pt x="88" y="88"/>
                    <a:pt x="179" y="43"/>
                    <a:pt x="274" y="1"/>
                  </a:cubicBezTo>
                  <a:cubicBezTo>
                    <a:pt x="179" y="43"/>
                    <a:pt x="88" y="88"/>
                    <a:pt x="0" y="14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7495531" y="3283182"/>
              <a:ext cx="73" cy="365"/>
            </a:xfrm>
            <a:custGeom>
              <a:rect b="b" l="l" r="r" t="t"/>
              <a:pathLst>
                <a:path extrusionOk="0" h="5" w="1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7480488" y="3445011"/>
              <a:ext cx="73" cy="584"/>
            </a:xfrm>
            <a:custGeom>
              <a:rect b="b" l="l" r="r" t="t"/>
              <a:pathLst>
                <a:path extrusionOk="0" h="8" w="1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7480999" y="3442966"/>
              <a:ext cx="73" cy="73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7480999" y="3441724"/>
              <a:ext cx="73" cy="73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7493486" y="3289608"/>
              <a:ext cx="73" cy="803"/>
            </a:xfrm>
            <a:custGeom>
              <a:rect b="b" l="l" r="r" t="t"/>
              <a:pathLst>
                <a:path extrusionOk="0" h="11" w="1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7479684" y="3447347"/>
              <a:ext cx="73" cy="292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6783305" y="2736644"/>
              <a:ext cx="330584" cy="1783197"/>
            </a:xfrm>
            <a:custGeom>
              <a:rect b="b" l="l" r="r" t="t"/>
              <a:pathLst>
                <a:path extrusionOk="0" h="24419" w="4527">
                  <a:moveTo>
                    <a:pt x="3295" y="0"/>
                  </a:moveTo>
                  <a:lnTo>
                    <a:pt x="3288" y="28"/>
                  </a:lnTo>
                  <a:cubicBezTo>
                    <a:pt x="3253" y="151"/>
                    <a:pt x="3207" y="322"/>
                    <a:pt x="3067" y="389"/>
                  </a:cubicBezTo>
                  <a:lnTo>
                    <a:pt x="3056" y="396"/>
                  </a:lnTo>
                  <a:lnTo>
                    <a:pt x="3042" y="406"/>
                  </a:lnTo>
                  <a:lnTo>
                    <a:pt x="3039" y="406"/>
                  </a:lnTo>
                  <a:lnTo>
                    <a:pt x="3018" y="420"/>
                  </a:lnTo>
                  <a:lnTo>
                    <a:pt x="2990" y="445"/>
                  </a:lnTo>
                  <a:cubicBezTo>
                    <a:pt x="2990" y="480"/>
                    <a:pt x="2983" y="522"/>
                    <a:pt x="2979" y="564"/>
                  </a:cubicBezTo>
                  <a:cubicBezTo>
                    <a:pt x="2972" y="676"/>
                    <a:pt x="2958" y="802"/>
                    <a:pt x="2990" y="879"/>
                  </a:cubicBezTo>
                  <a:cubicBezTo>
                    <a:pt x="3067" y="1075"/>
                    <a:pt x="3105" y="1975"/>
                    <a:pt x="3028" y="2325"/>
                  </a:cubicBezTo>
                  <a:cubicBezTo>
                    <a:pt x="2972" y="2605"/>
                    <a:pt x="2899" y="2881"/>
                    <a:pt x="2811" y="3154"/>
                  </a:cubicBezTo>
                  <a:cubicBezTo>
                    <a:pt x="2787" y="3228"/>
                    <a:pt x="2811" y="3256"/>
                    <a:pt x="2853" y="3298"/>
                  </a:cubicBezTo>
                  <a:cubicBezTo>
                    <a:pt x="2881" y="3326"/>
                    <a:pt x="2958" y="3406"/>
                    <a:pt x="2867" y="3494"/>
                  </a:cubicBezTo>
                  <a:cubicBezTo>
                    <a:pt x="2815" y="3550"/>
                    <a:pt x="2818" y="3707"/>
                    <a:pt x="2825" y="3925"/>
                  </a:cubicBezTo>
                  <a:cubicBezTo>
                    <a:pt x="2825" y="4002"/>
                    <a:pt x="2829" y="4086"/>
                    <a:pt x="2829" y="4177"/>
                  </a:cubicBezTo>
                  <a:cubicBezTo>
                    <a:pt x="2829" y="4422"/>
                    <a:pt x="2741" y="4765"/>
                    <a:pt x="2671" y="5038"/>
                  </a:cubicBezTo>
                  <a:cubicBezTo>
                    <a:pt x="2633" y="5167"/>
                    <a:pt x="2605" y="5297"/>
                    <a:pt x="2584" y="5430"/>
                  </a:cubicBezTo>
                  <a:cubicBezTo>
                    <a:pt x="2577" y="5524"/>
                    <a:pt x="2549" y="5615"/>
                    <a:pt x="2507" y="5696"/>
                  </a:cubicBezTo>
                  <a:cubicBezTo>
                    <a:pt x="2465" y="5790"/>
                    <a:pt x="2426" y="5878"/>
                    <a:pt x="2440" y="5990"/>
                  </a:cubicBezTo>
                  <a:cubicBezTo>
                    <a:pt x="2465" y="6242"/>
                    <a:pt x="2328" y="6393"/>
                    <a:pt x="2174" y="6519"/>
                  </a:cubicBezTo>
                  <a:cubicBezTo>
                    <a:pt x="2143" y="6547"/>
                    <a:pt x="2227" y="6694"/>
                    <a:pt x="2272" y="6778"/>
                  </a:cubicBezTo>
                  <a:cubicBezTo>
                    <a:pt x="2339" y="6897"/>
                    <a:pt x="2409" y="7023"/>
                    <a:pt x="2402" y="7128"/>
                  </a:cubicBezTo>
                  <a:cubicBezTo>
                    <a:pt x="2395" y="7226"/>
                    <a:pt x="2346" y="7296"/>
                    <a:pt x="2293" y="7366"/>
                  </a:cubicBezTo>
                  <a:cubicBezTo>
                    <a:pt x="2227" y="7457"/>
                    <a:pt x="2164" y="7544"/>
                    <a:pt x="2195" y="7705"/>
                  </a:cubicBezTo>
                  <a:cubicBezTo>
                    <a:pt x="2255" y="8017"/>
                    <a:pt x="2223" y="8497"/>
                    <a:pt x="2206" y="8756"/>
                  </a:cubicBezTo>
                  <a:cubicBezTo>
                    <a:pt x="2199" y="8829"/>
                    <a:pt x="2195" y="8889"/>
                    <a:pt x="2195" y="8917"/>
                  </a:cubicBezTo>
                  <a:cubicBezTo>
                    <a:pt x="2195" y="8980"/>
                    <a:pt x="2171" y="9036"/>
                    <a:pt x="2129" y="9078"/>
                  </a:cubicBezTo>
                  <a:cubicBezTo>
                    <a:pt x="2090" y="9120"/>
                    <a:pt x="2055" y="9162"/>
                    <a:pt x="2076" y="9284"/>
                  </a:cubicBezTo>
                  <a:cubicBezTo>
                    <a:pt x="2097" y="9435"/>
                    <a:pt x="2045" y="9529"/>
                    <a:pt x="1996" y="9631"/>
                  </a:cubicBezTo>
                  <a:cubicBezTo>
                    <a:pt x="1933" y="9736"/>
                    <a:pt x="1894" y="9855"/>
                    <a:pt x="1880" y="9981"/>
                  </a:cubicBezTo>
                  <a:cubicBezTo>
                    <a:pt x="1852" y="10258"/>
                    <a:pt x="1695" y="10615"/>
                    <a:pt x="1565" y="10902"/>
                  </a:cubicBezTo>
                  <a:cubicBezTo>
                    <a:pt x="1520" y="11000"/>
                    <a:pt x="1481" y="11091"/>
                    <a:pt x="1453" y="11161"/>
                  </a:cubicBezTo>
                  <a:cubicBezTo>
                    <a:pt x="1425" y="11234"/>
                    <a:pt x="1404" y="11297"/>
                    <a:pt x="1387" y="11353"/>
                  </a:cubicBezTo>
                  <a:cubicBezTo>
                    <a:pt x="1334" y="11514"/>
                    <a:pt x="1292" y="11640"/>
                    <a:pt x="1135" y="11640"/>
                  </a:cubicBezTo>
                  <a:cubicBezTo>
                    <a:pt x="1132" y="11640"/>
                    <a:pt x="1129" y="11640"/>
                    <a:pt x="1126" y="11640"/>
                  </a:cubicBezTo>
                  <a:cubicBezTo>
                    <a:pt x="1108" y="11640"/>
                    <a:pt x="1091" y="11650"/>
                    <a:pt x="1082" y="11665"/>
                  </a:cubicBezTo>
                  <a:cubicBezTo>
                    <a:pt x="1058" y="11703"/>
                    <a:pt x="1054" y="11794"/>
                    <a:pt x="1124" y="11948"/>
                  </a:cubicBezTo>
                  <a:cubicBezTo>
                    <a:pt x="1184" y="12078"/>
                    <a:pt x="1170" y="12201"/>
                    <a:pt x="1156" y="12309"/>
                  </a:cubicBezTo>
                  <a:cubicBezTo>
                    <a:pt x="1142" y="12425"/>
                    <a:pt x="1128" y="12523"/>
                    <a:pt x="1194" y="12631"/>
                  </a:cubicBezTo>
                  <a:cubicBezTo>
                    <a:pt x="1341" y="12880"/>
                    <a:pt x="1306" y="12995"/>
                    <a:pt x="1243" y="13188"/>
                  </a:cubicBezTo>
                  <a:lnTo>
                    <a:pt x="1226" y="13244"/>
                  </a:lnTo>
                  <a:cubicBezTo>
                    <a:pt x="1201" y="13321"/>
                    <a:pt x="1166" y="13394"/>
                    <a:pt x="1124" y="13461"/>
                  </a:cubicBezTo>
                  <a:cubicBezTo>
                    <a:pt x="1079" y="13527"/>
                    <a:pt x="1054" y="13604"/>
                    <a:pt x="1058" y="13685"/>
                  </a:cubicBezTo>
                  <a:cubicBezTo>
                    <a:pt x="1054" y="13776"/>
                    <a:pt x="1036" y="13863"/>
                    <a:pt x="1005" y="13947"/>
                  </a:cubicBezTo>
                  <a:cubicBezTo>
                    <a:pt x="963" y="14070"/>
                    <a:pt x="931" y="14175"/>
                    <a:pt x="980" y="14301"/>
                  </a:cubicBezTo>
                  <a:cubicBezTo>
                    <a:pt x="1051" y="14483"/>
                    <a:pt x="1065" y="14588"/>
                    <a:pt x="1019" y="14651"/>
                  </a:cubicBezTo>
                  <a:cubicBezTo>
                    <a:pt x="988" y="14695"/>
                    <a:pt x="940" y="14719"/>
                    <a:pt x="891" y="14719"/>
                  </a:cubicBezTo>
                  <a:cubicBezTo>
                    <a:pt x="885" y="14719"/>
                    <a:pt x="878" y="14718"/>
                    <a:pt x="872" y="14718"/>
                  </a:cubicBezTo>
                  <a:cubicBezTo>
                    <a:pt x="805" y="14718"/>
                    <a:pt x="749" y="14900"/>
                    <a:pt x="704" y="15253"/>
                  </a:cubicBezTo>
                  <a:cubicBezTo>
                    <a:pt x="693" y="15365"/>
                    <a:pt x="672" y="15526"/>
                    <a:pt x="693" y="15547"/>
                  </a:cubicBezTo>
                  <a:cubicBezTo>
                    <a:pt x="699" y="15553"/>
                    <a:pt x="718" y="15555"/>
                    <a:pt x="744" y="15555"/>
                  </a:cubicBezTo>
                  <a:cubicBezTo>
                    <a:pt x="779" y="15555"/>
                    <a:pt x="826" y="15551"/>
                    <a:pt x="868" y="15547"/>
                  </a:cubicBezTo>
                  <a:lnTo>
                    <a:pt x="889" y="15547"/>
                  </a:lnTo>
                  <a:cubicBezTo>
                    <a:pt x="994" y="15540"/>
                    <a:pt x="994" y="15232"/>
                    <a:pt x="994" y="15029"/>
                  </a:cubicBezTo>
                  <a:cubicBezTo>
                    <a:pt x="991" y="14935"/>
                    <a:pt x="994" y="14837"/>
                    <a:pt x="1005" y="14742"/>
                  </a:cubicBezTo>
                  <a:cubicBezTo>
                    <a:pt x="1019" y="14627"/>
                    <a:pt x="1065" y="14567"/>
                    <a:pt x="1138" y="14567"/>
                  </a:cubicBezTo>
                  <a:cubicBezTo>
                    <a:pt x="1152" y="14567"/>
                    <a:pt x="1163" y="14567"/>
                    <a:pt x="1177" y="14564"/>
                  </a:cubicBezTo>
                  <a:cubicBezTo>
                    <a:pt x="1177" y="14553"/>
                    <a:pt x="1177" y="14546"/>
                    <a:pt x="1177" y="14539"/>
                  </a:cubicBezTo>
                  <a:cubicBezTo>
                    <a:pt x="1180" y="14452"/>
                    <a:pt x="1243" y="14378"/>
                    <a:pt x="1327" y="14364"/>
                  </a:cubicBezTo>
                  <a:cubicBezTo>
                    <a:pt x="1344" y="14357"/>
                    <a:pt x="1362" y="14354"/>
                    <a:pt x="1380" y="14354"/>
                  </a:cubicBezTo>
                  <a:cubicBezTo>
                    <a:pt x="1410" y="14354"/>
                    <a:pt x="1440" y="14363"/>
                    <a:pt x="1464" y="14378"/>
                  </a:cubicBezTo>
                  <a:cubicBezTo>
                    <a:pt x="1509" y="14413"/>
                    <a:pt x="1509" y="14473"/>
                    <a:pt x="1506" y="14515"/>
                  </a:cubicBezTo>
                  <a:cubicBezTo>
                    <a:pt x="1502" y="14536"/>
                    <a:pt x="1506" y="14553"/>
                    <a:pt x="1509" y="14571"/>
                  </a:cubicBezTo>
                  <a:cubicBezTo>
                    <a:pt x="1611" y="14599"/>
                    <a:pt x="1677" y="14662"/>
                    <a:pt x="1688" y="14732"/>
                  </a:cubicBezTo>
                  <a:cubicBezTo>
                    <a:pt x="1695" y="14781"/>
                    <a:pt x="1677" y="14854"/>
                    <a:pt x="1562" y="14931"/>
                  </a:cubicBezTo>
                  <a:cubicBezTo>
                    <a:pt x="1509" y="14963"/>
                    <a:pt x="1516" y="15008"/>
                    <a:pt x="1541" y="15113"/>
                  </a:cubicBezTo>
                  <a:cubicBezTo>
                    <a:pt x="1562" y="15197"/>
                    <a:pt x="1586" y="15288"/>
                    <a:pt x="1534" y="15372"/>
                  </a:cubicBezTo>
                  <a:lnTo>
                    <a:pt x="1499" y="15421"/>
                  </a:lnTo>
                  <a:cubicBezTo>
                    <a:pt x="1411" y="15554"/>
                    <a:pt x="1359" y="15649"/>
                    <a:pt x="1404" y="15747"/>
                  </a:cubicBezTo>
                  <a:cubicBezTo>
                    <a:pt x="1446" y="15820"/>
                    <a:pt x="1436" y="15918"/>
                    <a:pt x="1373" y="15978"/>
                  </a:cubicBezTo>
                  <a:cubicBezTo>
                    <a:pt x="1338" y="16020"/>
                    <a:pt x="1317" y="16072"/>
                    <a:pt x="1313" y="16128"/>
                  </a:cubicBezTo>
                  <a:cubicBezTo>
                    <a:pt x="1306" y="16185"/>
                    <a:pt x="1320" y="16241"/>
                    <a:pt x="1345" y="16290"/>
                  </a:cubicBezTo>
                  <a:cubicBezTo>
                    <a:pt x="1383" y="16339"/>
                    <a:pt x="1369" y="16409"/>
                    <a:pt x="1317" y="16440"/>
                  </a:cubicBezTo>
                  <a:cubicBezTo>
                    <a:pt x="1320" y="16451"/>
                    <a:pt x="1331" y="16468"/>
                    <a:pt x="1334" y="16479"/>
                  </a:cubicBezTo>
                  <a:cubicBezTo>
                    <a:pt x="1355" y="16524"/>
                    <a:pt x="1380" y="16577"/>
                    <a:pt x="1355" y="16629"/>
                  </a:cubicBezTo>
                  <a:cubicBezTo>
                    <a:pt x="1338" y="16661"/>
                    <a:pt x="1310" y="16682"/>
                    <a:pt x="1271" y="16685"/>
                  </a:cubicBezTo>
                  <a:cubicBezTo>
                    <a:pt x="1268" y="16689"/>
                    <a:pt x="1264" y="16689"/>
                    <a:pt x="1261" y="16692"/>
                  </a:cubicBezTo>
                  <a:cubicBezTo>
                    <a:pt x="1250" y="16713"/>
                    <a:pt x="1278" y="16790"/>
                    <a:pt x="1341" y="16920"/>
                  </a:cubicBezTo>
                  <a:cubicBezTo>
                    <a:pt x="1366" y="16958"/>
                    <a:pt x="1369" y="17007"/>
                    <a:pt x="1352" y="17046"/>
                  </a:cubicBezTo>
                  <a:cubicBezTo>
                    <a:pt x="1324" y="17102"/>
                    <a:pt x="1257" y="17109"/>
                    <a:pt x="1194" y="17116"/>
                  </a:cubicBezTo>
                  <a:cubicBezTo>
                    <a:pt x="1142" y="17119"/>
                    <a:pt x="1093" y="17133"/>
                    <a:pt x="1047" y="17161"/>
                  </a:cubicBezTo>
                  <a:cubicBezTo>
                    <a:pt x="1033" y="17172"/>
                    <a:pt x="1026" y="17175"/>
                    <a:pt x="1072" y="17252"/>
                  </a:cubicBezTo>
                  <a:cubicBezTo>
                    <a:pt x="1110" y="17315"/>
                    <a:pt x="1163" y="17406"/>
                    <a:pt x="1110" y="17504"/>
                  </a:cubicBezTo>
                  <a:cubicBezTo>
                    <a:pt x="1093" y="17543"/>
                    <a:pt x="1054" y="17574"/>
                    <a:pt x="1008" y="17581"/>
                  </a:cubicBezTo>
                  <a:cubicBezTo>
                    <a:pt x="1001" y="17583"/>
                    <a:pt x="993" y="17583"/>
                    <a:pt x="985" y="17583"/>
                  </a:cubicBezTo>
                  <a:cubicBezTo>
                    <a:pt x="886" y="17583"/>
                    <a:pt x="778" y="17484"/>
                    <a:pt x="697" y="17410"/>
                  </a:cubicBezTo>
                  <a:lnTo>
                    <a:pt x="658" y="17378"/>
                  </a:lnTo>
                  <a:cubicBezTo>
                    <a:pt x="634" y="17357"/>
                    <a:pt x="616" y="17326"/>
                    <a:pt x="616" y="17294"/>
                  </a:cubicBezTo>
                  <a:cubicBezTo>
                    <a:pt x="613" y="17238"/>
                    <a:pt x="648" y="17186"/>
                    <a:pt x="700" y="17130"/>
                  </a:cubicBezTo>
                  <a:lnTo>
                    <a:pt x="679" y="17130"/>
                  </a:lnTo>
                  <a:cubicBezTo>
                    <a:pt x="658" y="17126"/>
                    <a:pt x="634" y="17126"/>
                    <a:pt x="609" y="17126"/>
                  </a:cubicBezTo>
                  <a:lnTo>
                    <a:pt x="609" y="17130"/>
                  </a:lnTo>
                  <a:cubicBezTo>
                    <a:pt x="620" y="17284"/>
                    <a:pt x="497" y="17319"/>
                    <a:pt x="413" y="17343"/>
                  </a:cubicBezTo>
                  <a:cubicBezTo>
                    <a:pt x="364" y="17350"/>
                    <a:pt x="315" y="17375"/>
                    <a:pt x="277" y="17410"/>
                  </a:cubicBezTo>
                  <a:cubicBezTo>
                    <a:pt x="259" y="17427"/>
                    <a:pt x="259" y="17441"/>
                    <a:pt x="305" y="17501"/>
                  </a:cubicBezTo>
                  <a:cubicBezTo>
                    <a:pt x="333" y="17539"/>
                    <a:pt x="364" y="17581"/>
                    <a:pt x="347" y="17630"/>
                  </a:cubicBezTo>
                  <a:cubicBezTo>
                    <a:pt x="336" y="17665"/>
                    <a:pt x="308" y="17690"/>
                    <a:pt x="273" y="17697"/>
                  </a:cubicBezTo>
                  <a:cubicBezTo>
                    <a:pt x="186" y="17732"/>
                    <a:pt x="109" y="17784"/>
                    <a:pt x="46" y="17851"/>
                  </a:cubicBezTo>
                  <a:cubicBezTo>
                    <a:pt x="70" y="17833"/>
                    <a:pt x="98" y="17823"/>
                    <a:pt x="126" y="17819"/>
                  </a:cubicBezTo>
                  <a:cubicBezTo>
                    <a:pt x="138" y="17817"/>
                    <a:pt x="150" y="17816"/>
                    <a:pt x="162" y="17816"/>
                  </a:cubicBezTo>
                  <a:cubicBezTo>
                    <a:pt x="251" y="17816"/>
                    <a:pt x="333" y="17873"/>
                    <a:pt x="361" y="17963"/>
                  </a:cubicBezTo>
                  <a:cubicBezTo>
                    <a:pt x="364" y="17973"/>
                    <a:pt x="371" y="17984"/>
                    <a:pt x="378" y="17991"/>
                  </a:cubicBezTo>
                  <a:lnTo>
                    <a:pt x="424" y="17977"/>
                  </a:lnTo>
                  <a:cubicBezTo>
                    <a:pt x="470" y="17960"/>
                    <a:pt x="519" y="17951"/>
                    <a:pt x="567" y="17951"/>
                  </a:cubicBezTo>
                  <a:cubicBezTo>
                    <a:pt x="588" y="17951"/>
                    <a:pt x="609" y="17953"/>
                    <a:pt x="630" y="17956"/>
                  </a:cubicBezTo>
                  <a:cubicBezTo>
                    <a:pt x="753" y="17987"/>
                    <a:pt x="830" y="18110"/>
                    <a:pt x="805" y="18232"/>
                  </a:cubicBezTo>
                  <a:cubicBezTo>
                    <a:pt x="789" y="18313"/>
                    <a:pt x="738" y="18367"/>
                    <a:pt x="675" y="18367"/>
                  </a:cubicBezTo>
                  <a:cubicBezTo>
                    <a:pt x="670" y="18367"/>
                    <a:pt x="664" y="18366"/>
                    <a:pt x="658" y="18366"/>
                  </a:cubicBezTo>
                  <a:cubicBezTo>
                    <a:pt x="644" y="18369"/>
                    <a:pt x="634" y="18376"/>
                    <a:pt x="623" y="18383"/>
                  </a:cubicBezTo>
                  <a:cubicBezTo>
                    <a:pt x="571" y="18453"/>
                    <a:pt x="546" y="18544"/>
                    <a:pt x="560" y="18632"/>
                  </a:cubicBezTo>
                  <a:cubicBezTo>
                    <a:pt x="560" y="18646"/>
                    <a:pt x="567" y="18649"/>
                    <a:pt x="567" y="18649"/>
                  </a:cubicBezTo>
                  <a:cubicBezTo>
                    <a:pt x="576" y="18656"/>
                    <a:pt x="592" y="18658"/>
                    <a:pt x="612" y="18658"/>
                  </a:cubicBezTo>
                  <a:cubicBezTo>
                    <a:pt x="656" y="18658"/>
                    <a:pt x="720" y="18646"/>
                    <a:pt x="763" y="18639"/>
                  </a:cubicBezTo>
                  <a:cubicBezTo>
                    <a:pt x="824" y="18627"/>
                    <a:pt x="885" y="18616"/>
                    <a:pt x="941" y="18616"/>
                  </a:cubicBezTo>
                  <a:cubicBezTo>
                    <a:pt x="971" y="18616"/>
                    <a:pt x="1000" y="18619"/>
                    <a:pt x="1026" y="18628"/>
                  </a:cubicBezTo>
                  <a:cubicBezTo>
                    <a:pt x="1110" y="18656"/>
                    <a:pt x="1166" y="18737"/>
                    <a:pt x="1166" y="18821"/>
                  </a:cubicBezTo>
                  <a:cubicBezTo>
                    <a:pt x="1170" y="18898"/>
                    <a:pt x="1138" y="18961"/>
                    <a:pt x="1089" y="18982"/>
                  </a:cubicBezTo>
                  <a:cubicBezTo>
                    <a:pt x="1077" y="18987"/>
                    <a:pt x="1063" y="18990"/>
                    <a:pt x="1050" y="18990"/>
                  </a:cubicBezTo>
                  <a:cubicBezTo>
                    <a:pt x="1021" y="18990"/>
                    <a:pt x="993" y="18978"/>
                    <a:pt x="973" y="18954"/>
                  </a:cubicBezTo>
                  <a:cubicBezTo>
                    <a:pt x="908" y="18889"/>
                    <a:pt x="819" y="18827"/>
                    <a:pt x="762" y="18827"/>
                  </a:cubicBezTo>
                  <a:cubicBezTo>
                    <a:pt x="758" y="18827"/>
                    <a:pt x="753" y="18827"/>
                    <a:pt x="749" y="18828"/>
                  </a:cubicBezTo>
                  <a:cubicBezTo>
                    <a:pt x="732" y="18828"/>
                    <a:pt x="718" y="18842"/>
                    <a:pt x="711" y="18856"/>
                  </a:cubicBezTo>
                  <a:cubicBezTo>
                    <a:pt x="659" y="18946"/>
                    <a:pt x="592" y="18975"/>
                    <a:pt x="524" y="18975"/>
                  </a:cubicBezTo>
                  <a:cubicBezTo>
                    <a:pt x="451" y="18975"/>
                    <a:pt x="377" y="18941"/>
                    <a:pt x="322" y="18915"/>
                  </a:cubicBezTo>
                  <a:lnTo>
                    <a:pt x="301" y="18905"/>
                  </a:lnTo>
                  <a:cubicBezTo>
                    <a:pt x="300" y="18904"/>
                    <a:pt x="298" y="18904"/>
                    <a:pt x="297" y="18904"/>
                  </a:cubicBezTo>
                  <a:cubicBezTo>
                    <a:pt x="270" y="18904"/>
                    <a:pt x="187" y="18930"/>
                    <a:pt x="95" y="18992"/>
                  </a:cubicBezTo>
                  <a:cubicBezTo>
                    <a:pt x="56" y="19020"/>
                    <a:pt x="21" y="19055"/>
                    <a:pt x="0" y="19097"/>
                  </a:cubicBezTo>
                  <a:cubicBezTo>
                    <a:pt x="63" y="19146"/>
                    <a:pt x="112" y="19209"/>
                    <a:pt x="144" y="19283"/>
                  </a:cubicBezTo>
                  <a:cubicBezTo>
                    <a:pt x="151" y="19297"/>
                    <a:pt x="158" y="19311"/>
                    <a:pt x="165" y="19325"/>
                  </a:cubicBezTo>
                  <a:cubicBezTo>
                    <a:pt x="235" y="19314"/>
                    <a:pt x="340" y="19262"/>
                    <a:pt x="378" y="19195"/>
                  </a:cubicBezTo>
                  <a:cubicBezTo>
                    <a:pt x="413" y="19119"/>
                    <a:pt x="499" y="19049"/>
                    <a:pt x="583" y="19049"/>
                  </a:cubicBezTo>
                  <a:cubicBezTo>
                    <a:pt x="592" y="19049"/>
                    <a:pt x="601" y="19050"/>
                    <a:pt x="609" y="19052"/>
                  </a:cubicBezTo>
                  <a:cubicBezTo>
                    <a:pt x="651" y="19062"/>
                    <a:pt x="725" y="19097"/>
                    <a:pt x="732" y="19244"/>
                  </a:cubicBezTo>
                  <a:cubicBezTo>
                    <a:pt x="742" y="19426"/>
                    <a:pt x="602" y="19454"/>
                    <a:pt x="529" y="19468"/>
                  </a:cubicBezTo>
                  <a:cubicBezTo>
                    <a:pt x="483" y="19479"/>
                    <a:pt x="455" y="19486"/>
                    <a:pt x="448" y="19503"/>
                  </a:cubicBezTo>
                  <a:cubicBezTo>
                    <a:pt x="399" y="19626"/>
                    <a:pt x="308" y="19727"/>
                    <a:pt x="137" y="19857"/>
                  </a:cubicBezTo>
                  <a:cubicBezTo>
                    <a:pt x="91" y="19892"/>
                    <a:pt x="98" y="19923"/>
                    <a:pt x="112" y="19944"/>
                  </a:cubicBezTo>
                  <a:cubicBezTo>
                    <a:pt x="123" y="19966"/>
                    <a:pt x="144" y="19979"/>
                    <a:pt x="168" y="19979"/>
                  </a:cubicBezTo>
                  <a:cubicBezTo>
                    <a:pt x="175" y="19979"/>
                    <a:pt x="182" y="19978"/>
                    <a:pt x="189" y="19976"/>
                  </a:cubicBezTo>
                  <a:cubicBezTo>
                    <a:pt x="207" y="19961"/>
                    <a:pt x="227" y="19954"/>
                    <a:pt x="246" y="19954"/>
                  </a:cubicBezTo>
                  <a:cubicBezTo>
                    <a:pt x="304" y="19954"/>
                    <a:pt x="356" y="20012"/>
                    <a:pt x="333" y="20077"/>
                  </a:cubicBezTo>
                  <a:cubicBezTo>
                    <a:pt x="329" y="20133"/>
                    <a:pt x="333" y="20133"/>
                    <a:pt x="361" y="20137"/>
                  </a:cubicBezTo>
                  <a:cubicBezTo>
                    <a:pt x="371" y="20140"/>
                    <a:pt x="380" y="20142"/>
                    <a:pt x="390" y="20142"/>
                  </a:cubicBezTo>
                  <a:cubicBezTo>
                    <a:pt x="411" y="20142"/>
                    <a:pt x="431" y="20134"/>
                    <a:pt x="448" y="20119"/>
                  </a:cubicBezTo>
                  <a:cubicBezTo>
                    <a:pt x="469" y="20084"/>
                    <a:pt x="473" y="20042"/>
                    <a:pt x="455" y="20004"/>
                  </a:cubicBezTo>
                  <a:cubicBezTo>
                    <a:pt x="427" y="19902"/>
                    <a:pt x="476" y="19720"/>
                    <a:pt x="585" y="19654"/>
                  </a:cubicBezTo>
                  <a:cubicBezTo>
                    <a:pt x="612" y="19637"/>
                    <a:pt x="642" y="19628"/>
                    <a:pt x="673" y="19628"/>
                  </a:cubicBezTo>
                  <a:cubicBezTo>
                    <a:pt x="717" y="19628"/>
                    <a:pt x="762" y="19646"/>
                    <a:pt x="795" y="19682"/>
                  </a:cubicBezTo>
                  <a:cubicBezTo>
                    <a:pt x="924" y="19804"/>
                    <a:pt x="844" y="19937"/>
                    <a:pt x="791" y="20014"/>
                  </a:cubicBezTo>
                  <a:cubicBezTo>
                    <a:pt x="770" y="20046"/>
                    <a:pt x="753" y="20081"/>
                    <a:pt x="742" y="20119"/>
                  </a:cubicBezTo>
                  <a:cubicBezTo>
                    <a:pt x="739" y="20193"/>
                    <a:pt x="725" y="20263"/>
                    <a:pt x="700" y="20333"/>
                  </a:cubicBezTo>
                  <a:cubicBezTo>
                    <a:pt x="676" y="20396"/>
                    <a:pt x="662" y="20463"/>
                    <a:pt x="658" y="20529"/>
                  </a:cubicBezTo>
                  <a:cubicBezTo>
                    <a:pt x="662" y="20603"/>
                    <a:pt x="613" y="20666"/>
                    <a:pt x="546" y="20687"/>
                  </a:cubicBezTo>
                  <a:cubicBezTo>
                    <a:pt x="511" y="20704"/>
                    <a:pt x="511" y="20704"/>
                    <a:pt x="511" y="20732"/>
                  </a:cubicBezTo>
                  <a:cubicBezTo>
                    <a:pt x="522" y="20837"/>
                    <a:pt x="434" y="20872"/>
                    <a:pt x="364" y="20886"/>
                  </a:cubicBezTo>
                  <a:cubicBezTo>
                    <a:pt x="413" y="20963"/>
                    <a:pt x="361" y="21051"/>
                    <a:pt x="333" y="21096"/>
                  </a:cubicBezTo>
                  <a:cubicBezTo>
                    <a:pt x="319" y="21117"/>
                    <a:pt x="308" y="21142"/>
                    <a:pt x="301" y="21166"/>
                  </a:cubicBezTo>
                  <a:cubicBezTo>
                    <a:pt x="315" y="21156"/>
                    <a:pt x="326" y="21145"/>
                    <a:pt x="340" y="21135"/>
                  </a:cubicBezTo>
                  <a:cubicBezTo>
                    <a:pt x="379" y="21098"/>
                    <a:pt x="434" y="21051"/>
                    <a:pt x="507" y="21051"/>
                  </a:cubicBezTo>
                  <a:cubicBezTo>
                    <a:pt x="526" y="21051"/>
                    <a:pt x="546" y="21054"/>
                    <a:pt x="567" y="21061"/>
                  </a:cubicBezTo>
                  <a:cubicBezTo>
                    <a:pt x="592" y="21072"/>
                    <a:pt x="620" y="21086"/>
                    <a:pt x="644" y="21096"/>
                  </a:cubicBezTo>
                  <a:cubicBezTo>
                    <a:pt x="664" y="21105"/>
                    <a:pt x="676" y="21111"/>
                    <a:pt x="691" y="21111"/>
                  </a:cubicBezTo>
                  <a:cubicBezTo>
                    <a:pt x="711" y="21111"/>
                    <a:pt x="737" y="21101"/>
                    <a:pt x="795" y="21075"/>
                  </a:cubicBezTo>
                  <a:cubicBezTo>
                    <a:pt x="825" y="21062"/>
                    <a:pt x="856" y="21056"/>
                    <a:pt x="887" y="21056"/>
                  </a:cubicBezTo>
                  <a:cubicBezTo>
                    <a:pt x="931" y="21056"/>
                    <a:pt x="975" y="21069"/>
                    <a:pt x="1012" y="21096"/>
                  </a:cubicBezTo>
                  <a:cubicBezTo>
                    <a:pt x="1061" y="21135"/>
                    <a:pt x="1086" y="21194"/>
                    <a:pt x="1075" y="21257"/>
                  </a:cubicBezTo>
                  <a:cubicBezTo>
                    <a:pt x="1061" y="21317"/>
                    <a:pt x="1012" y="21366"/>
                    <a:pt x="949" y="21383"/>
                  </a:cubicBezTo>
                  <a:cubicBezTo>
                    <a:pt x="882" y="21404"/>
                    <a:pt x="823" y="21443"/>
                    <a:pt x="770" y="21495"/>
                  </a:cubicBezTo>
                  <a:cubicBezTo>
                    <a:pt x="806" y="21485"/>
                    <a:pt x="855" y="21471"/>
                    <a:pt x="904" y="21471"/>
                  </a:cubicBezTo>
                  <a:cubicBezTo>
                    <a:pt x="971" y="21471"/>
                    <a:pt x="1038" y="21497"/>
                    <a:pt x="1068" y="21590"/>
                  </a:cubicBezTo>
                  <a:cubicBezTo>
                    <a:pt x="1072" y="21607"/>
                    <a:pt x="1079" y="21625"/>
                    <a:pt x="1089" y="21639"/>
                  </a:cubicBezTo>
                  <a:cubicBezTo>
                    <a:pt x="1110" y="21611"/>
                    <a:pt x="1121" y="21579"/>
                    <a:pt x="1121" y="21544"/>
                  </a:cubicBezTo>
                  <a:cubicBezTo>
                    <a:pt x="1121" y="21474"/>
                    <a:pt x="1173" y="21415"/>
                    <a:pt x="1243" y="21408"/>
                  </a:cubicBezTo>
                  <a:cubicBezTo>
                    <a:pt x="1250" y="21407"/>
                    <a:pt x="1256" y="21407"/>
                    <a:pt x="1263" y="21407"/>
                  </a:cubicBezTo>
                  <a:cubicBezTo>
                    <a:pt x="1388" y="21407"/>
                    <a:pt x="1560" y="21526"/>
                    <a:pt x="1600" y="21649"/>
                  </a:cubicBezTo>
                  <a:cubicBezTo>
                    <a:pt x="1618" y="21702"/>
                    <a:pt x="1604" y="21761"/>
                    <a:pt x="1565" y="21800"/>
                  </a:cubicBezTo>
                  <a:cubicBezTo>
                    <a:pt x="1490" y="21889"/>
                    <a:pt x="1300" y="21939"/>
                    <a:pt x="1146" y="21939"/>
                  </a:cubicBezTo>
                  <a:cubicBezTo>
                    <a:pt x="1108" y="21939"/>
                    <a:pt x="1072" y="21936"/>
                    <a:pt x="1040" y="21929"/>
                  </a:cubicBezTo>
                  <a:cubicBezTo>
                    <a:pt x="1030" y="21926"/>
                    <a:pt x="1020" y="21925"/>
                    <a:pt x="1010" y="21925"/>
                  </a:cubicBezTo>
                  <a:cubicBezTo>
                    <a:pt x="977" y="21925"/>
                    <a:pt x="943" y="21942"/>
                    <a:pt x="924" y="21971"/>
                  </a:cubicBezTo>
                  <a:cubicBezTo>
                    <a:pt x="896" y="22031"/>
                    <a:pt x="903" y="22101"/>
                    <a:pt x="949" y="22153"/>
                  </a:cubicBezTo>
                  <a:cubicBezTo>
                    <a:pt x="977" y="22192"/>
                    <a:pt x="998" y="22192"/>
                    <a:pt x="1005" y="22192"/>
                  </a:cubicBezTo>
                  <a:cubicBezTo>
                    <a:pt x="1006" y="22192"/>
                    <a:pt x="1007" y="22192"/>
                    <a:pt x="1008" y="22192"/>
                  </a:cubicBezTo>
                  <a:cubicBezTo>
                    <a:pt x="1068" y="22192"/>
                    <a:pt x="1160" y="22103"/>
                    <a:pt x="1233" y="22027"/>
                  </a:cubicBezTo>
                  <a:lnTo>
                    <a:pt x="1250" y="22013"/>
                  </a:lnTo>
                  <a:cubicBezTo>
                    <a:pt x="1322" y="21939"/>
                    <a:pt x="1489" y="21910"/>
                    <a:pt x="1658" y="21910"/>
                  </a:cubicBezTo>
                  <a:cubicBezTo>
                    <a:pt x="1769" y="21910"/>
                    <a:pt x="1880" y="21923"/>
                    <a:pt x="1968" y="21943"/>
                  </a:cubicBezTo>
                  <a:cubicBezTo>
                    <a:pt x="2101" y="21975"/>
                    <a:pt x="2174" y="22020"/>
                    <a:pt x="2195" y="22087"/>
                  </a:cubicBezTo>
                  <a:cubicBezTo>
                    <a:pt x="2209" y="22122"/>
                    <a:pt x="2206" y="22164"/>
                    <a:pt x="2181" y="22195"/>
                  </a:cubicBezTo>
                  <a:cubicBezTo>
                    <a:pt x="2149" y="22241"/>
                    <a:pt x="2090" y="22250"/>
                    <a:pt x="2022" y="22250"/>
                  </a:cubicBezTo>
                  <a:cubicBezTo>
                    <a:pt x="2001" y="22250"/>
                    <a:pt x="1979" y="22249"/>
                    <a:pt x="1957" y="22248"/>
                  </a:cubicBezTo>
                  <a:cubicBezTo>
                    <a:pt x="1947" y="22247"/>
                    <a:pt x="1936" y="22247"/>
                    <a:pt x="1926" y="22247"/>
                  </a:cubicBezTo>
                  <a:cubicBezTo>
                    <a:pt x="1900" y="22247"/>
                    <a:pt x="1873" y="22249"/>
                    <a:pt x="1849" y="22251"/>
                  </a:cubicBezTo>
                  <a:cubicBezTo>
                    <a:pt x="1800" y="22339"/>
                    <a:pt x="1642" y="22388"/>
                    <a:pt x="1544" y="22388"/>
                  </a:cubicBezTo>
                  <a:cubicBezTo>
                    <a:pt x="1446" y="22388"/>
                    <a:pt x="1415" y="22342"/>
                    <a:pt x="1397" y="22307"/>
                  </a:cubicBezTo>
                  <a:cubicBezTo>
                    <a:pt x="1362" y="22314"/>
                    <a:pt x="1334" y="22328"/>
                    <a:pt x="1310" y="22346"/>
                  </a:cubicBezTo>
                  <a:cubicBezTo>
                    <a:pt x="1261" y="22374"/>
                    <a:pt x="1229" y="22423"/>
                    <a:pt x="1219" y="22476"/>
                  </a:cubicBezTo>
                  <a:cubicBezTo>
                    <a:pt x="1215" y="22528"/>
                    <a:pt x="1194" y="22577"/>
                    <a:pt x="1159" y="22619"/>
                  </a:cubicBezTo>
                  <a:lnTo>
                    <a:pt x="1184" y="22626"/>
                  </a:lnTo>
                  <a:cubicBezTo>
                    <a:pt x="1198" y="22630"/>
                    <a:pt x="1210" y="22633"/>
                    <a:pt x="1221" y="22633"/>
                  </a:cubicBezTo>
                  <a:cubicBezTo>
                    <a:pt x="1253" y="22633"/>
                    <a:pt x="1272" y="22612"/>
                    <a:pt x="1306" y="22570"/>
                  </a:cubicBezTo>
                  <a:cubicBezTo>
                    <a:pt x="1365" y="22501"/>
                    <a:pt x="1442" y="22415"/>
                    <a:pt x="1625" y="22415"/>
                  </a:cubicBezTo>
                  <a:cubicBezTo>
                    <a:pt x="1639" y="22415"/>
                    <a:pt x="1652" y="22415"/>
                    <a:pt x="1667" y="22416"/>
                  </a:cubicBezTo>
                  <a:cubicBezTo>
                    <a:pt x="1677" y="22417"/>
                    <a:pt x="1687" y="22417"/>
                    <a:pt x="1697" y="22417"/>
                  </a:cubicBezTo>
                  <a:cubicBezTo>
                    <a:pt x="1827" y="22417"/>
                    <a:pt x="1932" y="22356"/>
                    <a:pt x="2020" y="22307"/>
                  </a:cubicBezTo>
                  <a:cubicBezTo>
                    <a:pt x="2085" y="22268"/>
                    <a:pt x="2144" y="22235"/>
                    <a:pt x="2200" y="22235"/>
                  </a:cubicBezTo>
                  <a:cubicBezTo>
                    <a:pt x="2214" y="22235"/>
                    <a:pt x="2227" y="22237"/>
                    <a:pt x="2241" y="22241"/>
                  </a:cubicBezTo>
                  <a:cubicBezTo>
                    <a:pt x="2286" y="22255"/>
                    <a:pt x="2321" y="22290"/>
                    <a:pt x="2339" y="22332"/>
                  </a:cubicBezTo>
                  <a:cubicBezTo>
                    <a:pt x="2388" y="22430"/>
                    <a:pt x="2356" y="22535"/>
                    <a:pt x="2255" y="22612"/>
                  </a:cubicBezTo>
                  <a:cubicBezTo>
                    <a:pt x="2184" y="22666"/>
                    <a:pt x="2087" y="22700"/>
                    <a:pt x="1997" y="22700"/>
                  </a:cubicBezTo>
                  <a:cubicBezTo>
                    <a:pt x="1931" y="22700"/>
                    <a:pt x="1869" y="22682"/>
                    <a:pt x="1824" y="22640"/>
                  </a:cubicBezTo>
                  <a:cubicBezTo>
                    <a:pt x="1813" y="22627"/>
                    <a:pt x="1797" y="22620"/>
                    <a:pt x="1782" y="22620"/>
                  </a:cubicBezTo>
                  <a:cubicBezTo>
                    <a:pt x="1774" y="22620"/>
                    <a:pt x="1765" y="22622"/>
                    <a:pt x="1758" y="22626"/>
                  </a:cubicBezTo>
                  <a:cubicBezTo>
                    <a:pt x="1705" y="22654"/>
                    <a:pt x="1646" y="22759"/>
                    <a:pt x="1653" y="22854"/>
                  </a:cubicBezTo>
                  <a:cubicBezTo>
                    <a:pt x="1660" y="22896"/>
                    <a:pt x="1642" y="22938"/>
                    <a:pt x="1611" y="22966"/>
                  </a:cubicBezTo>
                  <a:cubicBezTo>
                    <a:pt x="1585" y="22985"/>
                    <a:pt x="1554" y="22993"/>
                    <a:pt x="1517" y="22993"/>
                  </a:cubicBezTo>
                  <a:cubicBezTo>
                    <a:pt x="1441" y="22993"/>
                    <a:pt x="1342" y="22957"/>
                    <a:pt x="1226" y="22917"/>
                  </a:cubicBezTo>
                  <a:cubicBezTo>
                    <a:pt x="1152" y="22889"/>
                    <a:pt x="1079" y="22864"/>
                    <a:pt x="1001" y="22850"/>
                  </a:cubicBezTo>
                  <a:cubicBezTo>
                    <a:pt x="994" y="22848"/>
                    <a:pt x="987" y="22847"/>
                    <a:pt x="981" y="22847"/>
                  </a:cubicBezTo>
                  <a:cubicBezTo>
                    <a:pt x="974" y="22847"/>
                    <a:pt x="968" y="22848"/>
                    <a:pt x="963" y="22850"/>
                  </a:cubicBezTo>
                  <a:cubicBezTo>
                    <a:pt x="959" y="22878"/>
                    <a:pt x="998" y="22980"/>
                    <a:pt x="1117" y="23102"/>
                  </a:cubicBezTo>
                  <a:cubicBezTo>
                    <a:pt x="1161" y="23149"/>
                    <a:pt x="1193" y="23163"/>
                    <a:pt x="1230" y="23163"/>
                  </a:cubicBezTo>
                  <a:cubicBezTo>
                    <a:pt x="1249" y="23163"/>
                    <a:pt x="1269" y="23159"/>
                    <a:pt x="1292" y="23155"/>
                  </a:cubicBezTo>
                  <a:cubicBezTo>
                    <a:pt x="1321" y="23147"/>
                    <a:pt x="1350" y="23144"/>
                    <a:pt x="1379" y="23144"/>
                  </a:cubicBezTo>
                  <a:cubicBezTo>
                    <a:pt x="1449" y="23144"/>
                    <a:pt x="1516" y="23164"/>
                    <a:pt x="1576" y="23204"/>
                  </a:cubicBezTo>
                  <a:cubicBezTo>
                    <a:pt x="1635" y="23242"/>
                    <a:pt x="1691" y="23288"/>
                    <a:pt x="1740" y="23340"/>
                  </a:cubicBezTo>
                  <a:cubicBezTo>
                    <a:pt x="1758" y="23361"/>
                    <a:pt x="1775" y="23375"/>
                    <a:pt x="1796" y="23389"/>
                  </a:cubicBezTo>
                  <a:cubicBezTo>
                    <a:pt x="1796" y="23389"/>
                    <a:pt x="1810" y="23389"/>
                    <a:pt x="1849" y="23354"/>
                  </a:cubicBezTo>
                  <a:cubicBezTo>
                    <a:pt x="1859" y="23347"/>
                    <a:pt x="1866" y="23337"/>
                    <a:pt x="1877" y="23330"/>
                  </a:cubicBezTo>
                  <a:lnTo>
                    <a:pt x="1852" y="23319"/>
                  </a:lnTo>
                  <a:cubicBezTo>
                    <a:pt x="1821" y="23309"/>
                    <a:pt x="1789" y="23295"/>
                    <a:pt x="1761" y="23277"/>
                  </a:cubicBezTo>
                  <a:cubicBezTo>
                    <a:pt x="1691" y="23232"/>
                    <a:pt x="1670" y="23137"/>
                    <a:pt x="1712" y="23064"/>
                  </a:cubicBezTo>
                  <a:cubicBezTo>
                    <a:pt x="1742" y="23007"/>
                    <a:pt x="1804" y="22966"/>
                    <a:pt x="1889" y="22966"/>
                  </a:cubicBezTo>
                  <a:cubicBezTo>
                    <a:pt x="1934" y="22966"/>
                    <a:pt x="1985" y="22977"/>
                    <a:pt x="2041" y="23004"/>
                  </a:cubicBezTo>
                  <a:cubicBezTo>
                    <a:pt x="2074" y="23019"/>
                    <a:pt x="2109" y="23027"/>
                    <a:pt x="2144" y="23027"/>
                  </a:cubicBezTo>
                  <a:cubicBezTo>
                    <a:pt x="2198" y="23027"/>
                    <a:pt x="2251" y="23009"/>
                    <a:pt x="2293" y="22973"/>
                  </a:cubicBezTo>
                  <a:cubicBezTo>
                    <a:pt x="2374" y="22903"/>
                    <a:pt x="2405" y="22794"/>
                    <a:pt x="2374" y="22693"/>
                  </a:cubicBezTo>
                  <a:cubicBezTo>
                    <a:pt x="2279" y="22307"/>
                    <a:pt x="2699" y="22160"/>
                    <a:pt x="2899" y="22090"/>
                  </a:cubicBezTo>
                  <a:cubicBezTo>
                    <a:pt x="2946" y="22075"/>
                    <a:pt x="2985" y="22068"/>
                    <a:pt x="3015" y="22068"/>
                  </a:cubicBezTo>
                  <a:cubicBezTo>
                    <a:pt x="3094" y="22068"/>
                    <a:pt x="3123" y="22109"/>
                    <a:pt x="3134" y="22139"/>
                  </a:cubicBezTo>
                  <a:cubicBezTo>
                    <a:pt x="3179" y="22248"/>
                    <a:pt x="3025" y="22420"/>
                    <a:pt x="2874" y="22483"/>
                  </a:cubicBezTo>
                  <a:cubicBezTo>
                    <a:pt x="2755" y="22532"/>
                    <a:pt x="2734" y="22556"/>
                    <a:pt x="2731" y="22570"/>
                  </a:cubicBezTo>
                  <a:cubicBezTo>
                    <a:pt x="2727" y="22581"/>
                    <a:pt x="2731" y="22605"/>
                    <a:pt x="2811" y="22693"/>
                  </a:cubicBezTo>
                  <a:cubicBezTo>
                    <a:pt x="2835" y="22718"/>
                    <a:pt x="2860" y="22730"/>
                    <a:pt x="2890" y="22730"/>
                  </a:cubicBezTo>
                  <a:cubicBezTo>
                    <a:pt x="2922" y="22730"/>
                    <a:pt x="2961" y="22717"/>
                    <a:pt x="3014" y="22696"/>
                  </a:cubicBezTo>
                  <a:cubicBezTo>
                    <a:pt x="3062" y="22679"/>
                    <a:pt x="3118" y="22658"/>
                    <a:pt x="3173" y="22658"/>
                  </a:cubicBezTo>
                  <a:cubicBezTo>
                    <a:pt x="3219" y="22658"/>
                    <a:pt x="3266" y="22672"/>
                    <a:pt x="3309" y="22714"/>
                  </a:cubicBezTo>
                  <a:cubicBezTo>
                    <a:pt x="3344" y="22745"/>
                    <a:pt x="3358" y="22791"/>
                    <a:pt x="3351" y="22836"/>
                  </a:cubicBezTo>
                  <a:cubicBezTo>
                    <a:pt x="3333" y="22903"/>
                    <a:pt x="3256" y="22927"/>
                    <a:pt x="3172" y="22955"/>
                  </a:cubicBezTo>
                  <a:cubicBezTo>
                    <a:pt x="3116" y="22973"/>
                    <a:pt x="3032" y="22997"/>
                    <a:pt x="3014" y="23032"/>
                  </a:cubicBezTo>
                  <a:cubicBezTo>
                    <a:pt x="3004" y="23057"/>
                    <a:pt x="3035" y="23102"/>
                    <a:pt x="3060" y="23148"/>
                  </a:cubicBezTo>
                  <a:cubicBezTo>
                    <a:pt x="3095" y="23204"/>
                    <a:pt x="3137" y="23270"/>
                    <a:pt x="3116" y="23344"/>
                  </a:cubicBezTo>
                  <a:cubicBezTo>
                    <a:pt x="3098" y="23393"/>
                    <a:pt x="3056" y="23431"/>
                    <a:pt x="3007" y="23452"/>
                  </a:cubicBezTo>
                  <a:cubicBezTo>
                    <a:pt x="2986" y="23465"/>
                    <a:pt x="2961" y="23471"/>
                    <a:pt x="2936" y="23471"/>
                  </a:cubicBezTo>
                  <a:cubicBezTo>
                    <a:pt x="2914" y="23471"/>
                    <a:pt x="2891" y="23466"/>
                    <a:pt x="2871" y="23456"/>
                  </a:cubicBezTo>
                  <a:cubicBezTo>
                    <a:pt x="2790" y="23410"/>
                    <a:pt x="2776" y="23295"/>
                    <a:pt x="2762" y="23172"/>
                  </a:cubicBezTo>
                  <a:cubicBezTo>
                    <a:pt x="2755" y="23116"/>
                    <a:pt x="2741" y="23022"/>
                    <a:pt x="2724" y="23004"/>
                  </a:cubicBezTo>
                  <a:cubicBezTo>
                    <a:pt x="2718" y="23000"/>
                    <a:pt x="2708" y="22997"/>
                    <a:pt x="2697" y="22997"/>
                  </a:cubicBezTo>
                  <a:cubicBezTo>
                    <a:pt x="2687" y="22997"/>
                    <a:pt x="2678" y="22999"/>
                    <a:pt x="2671" y="23008"/>
                  </a:cubicBezTo>
                  <a:cubicBezTo>
                    <a:pt x="2657" y="23022"/>
                    <a:pt x="2633" y="23106"/>
                    <a:pt x="2699" y="23256"/>
                  </a:cubicBezTo>
                  <a:cubicBezTo>
                    <a:pt x="2724" y="23309"/>
                    <a:pt x="2769" y="23417"/>
                    <a:pt x="2699" y="23463"/>
                  </a:cubicBezTo>
                  <a:cubicBezTo>
                    <a:pt x="2692" y="23468"/>
                    <a:pt x="2679" y="23477"/>
                    <a:pt x="2656" y="23477"/>
                  </a:cubicBezTo>
                  <a:cubicBezTo>
                    <a:pt x="2607" y="23477"/>
                    <a:pt x="2512" y="23436"/>
                    <a:pt x="2325" y="23232"/>
                  </a:cubicBezTo>
                  <a:cubicBezTo>
                    <a:pt x="2314" y="23214"/>
                    <a:pt x="2297" y="23207"/>
                    <a:pt x="2279" y="23207"/>
                  </a:cubicBezTo>
                  <a:cubicBezTo>
                    <a:pt x="2258" y="23214"/>
                    <a:pt x="2244" y="23228"/>
                    <a:pt x="2241" y="23249"/>
                  </a:cubicBezTo>
                  <a:cubicBezTo>
                    <a:pt x="2234" y="23284"/>
                    <a:pt x="2244" y="23323"/>
                    <a:pt x="2276" y="23344"/>
                  </a:cubicBezTo>
                  <a:cubicBezTo>
                    <a:pt x="2293" y="23365"/>
                    <a:pt x="2339" y="23410"/>
                    <a:pt x="2318" y="23466"/>
                  </a:cubicBezTo>
                  <a:cubicBezTo>
                    <a:pt x="2297" y="23522"/>
                    <a:pt x="2237" y="23529"/>
                    <a:pt x="2171" y="23533"/>
                  </a:cubicBezTo>
                  <a:cubicBezTo>
                    <a:pt x="2048" y="23543"/>
                    <a:pt x="2013" y="23557"/>
                    <a:pt x="2013" y="23610"/>
                  </a:cubicBezTo>
                  <a:cubicBezTo>
                    <a:pt x="2013" y="23627"/>
                    <a:pt x="2017" y="23645"/>
                    <a:pt x="2020" y="23659"/>
                  </a:cubicBezTo>
                  <a:cubicBezTo>
                    <a:pt x="2048" y="23659"/>
                    <a:pt x="2073" y="23652"/>
                    <a:pt x="2101" y="23645"/>
                  </a:cubicBezTo>
                  <a:cubicBezTo>
                    <a:pt x="2152" y="23630"/>
                    <a:pt x="2207" y="23623"/>
                    <a:pt x="2261" y="23623"/>
                  </a:cubicBezTo>
                  <a:cubicBezTo>
                    <a:pt x="2295" y="23623"/>
                    <a:pt x="2330" y="23625"/>
                    <a:pt x="2363" y="23631"/>
                  </a:cubicBezTo>
                  <a:cubicBezTo>
                    <a:pt x="2524" y="23666"/>
                    <a:pt x="2556" y="23813"/>
                    <a:pt x="2580" y="23932"/>
                  </a:cubicBezTo>
                  <a:cubicBezTo>
                    <a:pt x="2587" y="23995"/>
                    <a:pt x="2612" y="24054"/>
                    <a:pt x="2647" y="24107"/>
                  </a:cubicBezTo>
                  <a:cubicBezTo>
                    <a:pt x="2650" y="24082"/>
                    <a:pt x="2650" y="24047"/>
                    <a:pt x="2654" y="24023"/>
                  </a:cubicBezTo>
                  <a:cubicBezTo>
                    <a:pt x="2661" y="23890"/>
                    <a:pt x="2671" y="23718"/>
                    <a:pt x="2808" y="23690"/>
                  </a:cubicBezTo>
                  <a:cubicBezTo>
                    <a:pt x="2820" y="23688"/>
                    <a:pt x="2832" y="23687"/>
                    <a:pt x="2842" y="23687"/>
                  </a:cubicBezTo>
                  <a:cubicBezTo>
                    <a:pt x="2946" y="23687"/>
                    <a:pt x="2971" y="23803"/>
                    <a:pt x="2990" y="23879"/>
                  </a:cubicBezTo>
                  <a:cubicBezTo>
                    <a:pt x="3014" y="24005"/>
                    <a:pt x="3046" y="24142"/>
                    <a:pt x="3228" y="24201"/>
                  </a:cubicBezTo>
                  <a:cubicBezTo>
                    <a:pt x="3256" y="24212"/>
                    <a:pt x="3281" y="24219"/>
                    <a:pt x="3298" y="24222"/>
                  </a:cubicBezTo>
                  <a:cubicBezTo>
                    <a:pt x="3270" y="24149"/>
                    <a:pt x="3295" y="24061"/>
                    <a:pt x="3365" y="24019"/>
                  </a:cubicBezTo>
                  <a:cubicBezTo>
                    <a:pt x="3393" y="23995"/>
                    <a:pt x="3424" y="23984"/>
                    <a:pt x="3459" y="23984"/>
                  </a:cubicBezTo>
                  <a:cubicBezTo>
                    <a:pt x="3575" y="23984"/>
                    <a:pt x="3683" y="24110"/>
                    <a:pt x="3781" y="24226"/>
                  </a:cubicBezTo>
                  <a:cubicBezTo>
                    <a:pt x="3851" y="24310"/>
                    <a:pt x="3932" y="24404"/>
                    <a:pt x="3988" y="24418"/>
                  </a:cubicBezTo>
                  <a:lnTo>
                    <a:pt x="3998" y="24418"/>
                  </a:lnTo>
                  <a:cubicBezTo>
                    <a:pt x="3970" y="24324"/>
                    <a:pt x="3921" y="24233"/>
                    <a:pt x="3851" y="24163"/>
                  </a:cubicBezTo>
                  <a:cubicBezTo>
                    <a:pt x="3820" y="24135"/>
                    <a:pt x="3802" y="24093"/>
                    <a:pt x="3799" y="24051"/>
                  </a:cubicBezTo>
                  <a:lnTo>
                    <a:pt x="3736" y="24051"/>
                  </a:lnTo>
                  <a:cubicBezTo>
                    <a:pt x="3722" y="24051"/>
                    <a:pt x="3711" y="24047"/>
                    <a:pt x="3701" y="24037"/>
                  </a:cubicBezTo>
                  <a:cubicBezTo>
                    <a:pt x="3694" y="24030"/>
                    <a:pt x="3687" y="24023"/>
                    <a:pt x="3683" y="24016"/>
                  </a:cubicBezTo>
                  <a:cubicBezTo>
                    <a:pt x="3638" y="23925"/>
                    <a:pt x="3610" y="23582"/>
                    <a:pt x="3676" y="22244"/>
                  </a:cubicBezTo>
                  <a:lnTo>
                    <a:pt x="3652" y="22244"/>
                  </a:lnTo>
                  <a:cubicBezTo>
                    <a:pt x="3626" y="22245"/>
                    <a:pt x="3599" y="22246"/>
                    <a:pt x="3571" y="22246"/>
                  </a:cubicBezTo>
                  <a:cubicBezTo>
                    <a:pt x="3442" y="22246"/>
                    <a:pt x="3297" y="22232"/>
                    <a:pt x="3225" y="22143"/>
                  </a:cubicBezTo>
                  <a:cubicBezTo>
                    <a:pt x="3183" y="22090"/>
                    <a:pt x="3172" y="22020"/>
                    <a:pt x="3193" y="21957"/>
                  </a:cubicBezTo>
                  <a:cubicBezTo>
                    <a:pt x="3197" y="21933"/>
                    <a:pt x="3207" y="21912"/>
                    <a:pt x="3221" y="21894"/>
                  </a:cubicBezTo>
                  <a:lnTo>
                    <a:pt x="3218" y="21891"/>
                  </a:lnTo>
                  <a:cubicBezTo>
                    <a:pt x="3200" y="21880"/>
                    <a:pt x="3186" y="21870"/>
                    <a:pt x="3172" y="21859"/>
                  </a:cubicBezTo>
                  <a:lnTo>
                    <a:pt x="3162" y="21852"/>
                  </a:lnTo>
                  <a:cubicBezTo>
                    <a:pt x="3148" y="21845"/>
                    <a:pt x="3137" y="21835"/>
                    <a:pt x="3123" y="21828"/>
                  </a:cubicBezTo>
                  <a:lnTo>
                    <a:pt x="3116" y="21824"/>
                  </a:lnTo>
                  <a:cubicBezTo>
                    <a:pt x="3098" y="21817"/>
                    <a:pt x="3084" y="21810"/>
                    <a:pt x="3067" y="21803"/>
                  </a:cubicBezTo>
                  <a:lnTo>
                    <a:pt x="3056" y="21800"/>
                  </a:lnTo>
                  <a:cubicBezTo>
                    <a:pt x="3042" y="21793"/>
                    <a:pt x="3025" y="21789"/>
                    <a:pt x="3011" y="21786"/>
                  </a:cubicBezTo>
                  <a:cubicBezTo>
                    <a:pt x="2937" y="21766"/>
                    <a:pt x="2827" y="21758"/>
                    <a:pt x="2704" y="21758"/>
                  </a:cubicBezTo>
                  <a:cubicBezTo>
                    <a:pt x="2481" y="21758"/>
                    <a:pt x="2219" y="21783"/>
                    <a:pt x="2066" y="21803"/>
                  </a:cubicBezTo>
                  <a:cubicBezTo>
                    <a:pt x="2060" y="21804"/>
                    <a:pt x="2053" y="21805"/>
                    <a:pt x="2047" y="21805"/>
                  </a:cubicBezTo>
                  <a:cubicBezTo>
                    <a:pt x="2027" y="21805"/>
                    <a:pt x="2007" y="21801"/>
                    <a:pt x="1989" y="21793"/>
                  </a:cubicBezTo>
                  <a:cubicBezTo>
                    <a:pt x="1919" y="21768"/>
                    <a:pt x="1873" y="21695"/>
                    <a:pt x="1838" y="21639"/>
                  </a:cubicBezTo>
                  <a:cubicBezTo>
                    <a:pt x="1824" y="21614"/>
                    <a:pt x="1807" y="21593"/>
                    <a:pt x="1789" y="21572"/>
                  </a:cubicBezTo>
                  <a:cubicBezTo>
                    <a:pt x="1758" y="21569"/>
                    <a:pt x="1733" y="21555"/>
                    <a:pt x="1716" y="21530"/>
                  </a:cubicBezTo>
                  <a:cubicBezTo>
                    <a:pt x="1649" y="21436"/>
                    <a:pt x="1642" y="21131"/>
                    <a:pt x="1681" y="20939"/>
                  </a:cubicBezTo>
                  <a:cubicBezTo>
                    <a:pt x="1684" y="20914"/>
                    <a:pt x="1691" y="20886"/>
                    <a:pt x="1702" y="20862"/>
                  </a:cubicBezTo>
                  <a:cubicBezTo>
                    <a:pt x="1702" y="20858"/>
                    <a:pt x="1705" y="20851"/>
                    <a:pt x="1705" y="20844"/>
                  </a:cubicBezTo>
                  <a:cubicBezTo>
                    <a:pt x="1684" y="20820"/>
                    <a:pt x="1544" y="20816"/>
                    <a:pt x="1474" y="20813"/>
                  </a:cubicBezTo>
                  <a:cubicBezTo>
                    <a:pt x="1376" y="20813"/>
                    <a:pt x="1285" y="20809"/>
                    <a:pt x="1226" y="20778"/>
                  </a:cubicBezTo>
                  <a:cubicBezTo>
                    <a:pt x="1117" y="20725"/>
                    <a:pt x="1135" y="20634"/>
                    <a:pt x="1145" y="20575"/>
                  </a:cubicBezTo>
                  <a:cubicBezTo>
                    <a:pt x="1156" y="20515"/>
                    <a:pt x="1163" y="20466"/>
                    <a:pt x="1107" y="20403"/>
                  </a:cubicBezTo>
                  <a:cubicBezTo>
                    <a:pt x="1058" y="20351"/>
                    <a:pt x="1029" y="20284"/>
                    <a:pt x="1019" y="20217"/>
                  </a:cubicBezTo>
                  <a:cubicBezTo>
                    <a:pt x="1012" y="20116"/>
                    <a:pt x="1022" y="20014"/>
                    <a:pt x="1054" y="19920"/>
                  </a:cubicBezTo>
                  <a:cubicBezTo>
                    <a:pt x="1061" y="19899"/>
                    <a:pt x="1068" y="19878"/>
                    <a:pt x="1072" y="19857"/>
                  </a:cubicBezTo>
                  <a:cubicBezTo>
                    <a:pt x="1072" y="19850"/>
                    <a:pt x="1072" y="19846"/>
                    <a:pt x="1075" y="19839"/>
                  </a:cubicBezTo>
                  <a:cubicBezTo>
                    <a:pt x="1093" y="19703"/>
                    <a:pt x="1205" y="19423"/>
                    <a:pt x="1436" y="19423"/>
                  </a:cubicBezTo>
                  <a:cubicBezTo>
                    <a:pt x="1464" y="19423"/>
                    <a:pt x="1471" y="19423"/>
                    <a:pt x="1485" y="19325"/>
                  </a:cubicBezTo>
                  <a:cubicBezTo>
                    <a:pt x="1499" y="19241"/>
                    <a:pt x="1516" y="19129"/>
                    <a:pt x="1628" y="19055"/>
                  </a:cubicBezTo>
                  <a:cubicBezTo>
                    <a:pt x="1656" y="19038"/>
                    <a:pt x="1670" y="19031"/>
                    <a:pt x="1607" y="18926"/>
                  </a:cubicBezTo>
                  <a:cubicBezTo>
                    <a:pt x="1562" y="18849"/>
                    <a:pt x="1492" y="18726"/>
                    <a:pt x="1607" y="18635"/>
                  </a:cubicBezTo>
                  <a:cubicBezTo>
                    <a:pt x="1646" y="18604"/>
                    <a:pt x="1653" y="18562"/>
                    <a:pt x="1663" y="18495"/>
                  </a:cubicBezTo>
                  <a:cubicBezTo>
                    <a:pt x="1670" y="18411"/>
                    <a:pt x="1688" y="18285"/>
                    <a:pt x="1866" y="18261"/>
                  </a:cubicBezTo>
                  <a:cubicBezTo>
                    <a:pt x="1919" y="18253"/>
                    <a:pt x="1926" y="18243"/>
                    <a:pt x="1915" y="18127"/>
                  </a:cubicBezTo>
                  <a:cubicBezTo>
                    <a:pt x="1908" y="18050"/>
                    <a:pt x="1894" y="17921"/>
                    <a:pt x="2020" y="17882"/>
                  </a:cubicBezTo>
                  <a:cubicBezTo>
                    <a:pt x="2027" y="17882"/>
                    <a:pt x="2034" y="17879"/>
                    <a:pt x="2041" y="17875"/>
                  </a:cubicBezTo>
                  <a:cubicBezTo>
                    <a:pt x="2038" y="17844"/>
                    <a:pt x="2031" y="17809"/>
                    <a:pt x="2020" y="17781"/>
                  </a:cubicBezTo>
                  <a:cubicBezTo>
                    <a:pt x="1996" y="17714"/>
                    <a:pt x="1985" y="17648"/>
                    <a:pt x="1982" y="17581"/>
                  </a:cubicBezTo>
                  <a:cubicBezTo>
                    <a:pt x="1985" y="17553"/>
                    <a:pt x="1985" y="17529"/>
                    <a:pt x="1992" y="17504"/>
                  </a:cubicBezTo>
                  <a:cubicBezTo>
                    <a:pt x="2003" y="17445"/>
                    <a:pt x="1999" y="17385"/>
                    <a:pt x="1982" y="17329"/>
                  </a:cubicBezTo>
                  <a:cubicBezTo>
                    <a:pt x="1961" y="17235"/>
                    <a:pt x="1933" y="17102"/>
                    <a:pt x="2115" y="17032"/>
                  </a:cubicBezTo>
                  <a:cubicBezTo>
                    <a:pt x="2153" y="17018"/>
                    <a:pt x="2178" y="17000"/>
                    <a:pt x="2178" y="16983"/>
                  </a:cubicBezTo>
                  <a:cubicBezTo>
                    <a:pt x="2181" y="16955"/>
                    <a:pt x="2143" y="16885"/>
                    <a:pt x="2017" y="16787"/>
                  </a:cubicBezTo>
                  <a:cubicBezTo>
                    <a:pt x="1989" y="16762"/>
                    <a:pt x="1915" y="16706"/>
                    <a:pt x="1940" y="16636"/>
                  </a:cubicBezTo>
                  <a:cubicBezTo>
                    <a:pt x="1968" y="16552"/>
                    <a:pt x="2087" y="16552"/>
                    <a:pt x="2269" y="16552"/>
                  </a:cubicBezTo>
                  <a:cubicBezTo>
                    <a:pt x="2286" y="16552"/>
                    <a:pt x="2293" y="16549"/>
                    <a:pt x="2297" y="16545"/>
                  </a:cubicBezTo>
                  <a:lnTo>
                    <a:pt x="2297" y="16542"/>
                  </a:lnTo>
                  <a:cubicBezTo>
                    <a:pt x="2297" y="16538"/>
                    <a:pt x="2297" y="16531"/>
                    <a:pt x="2297" y="16524"/>
                  </a:cubicBezTo>
                  <a:cubicBezTo>
                    <a:pt x="2297" y="16510"/>
                    <a:pt x="2293" y="16496"/>
                    <a:pt x="2286" y="16482"/>
                  </a:cubicBezTo>
                  <a:cubicBezTo>
                    <a:pt x="2283" y="16475"/>
                    <a:pt x="2276" y="16465"/>
                    <a:pt x="2272" y="16461"/>
                  </a:cubicBezTo>
                  <a:cubicBezTo>
                    <a:pt x="2259" y="16443"/>
                    <a:pt x="2242" y="16434"/>
                    <a:pt x="2222" y="16434"/>
                  </a:cubicBezTo>
                  <a:cubicBezTo>
                    <a:pt x="2216" y="16434"/>
                    <a:pt x="2209" y="16435"/>
                    <a:pt x="2202" y="16437"/>
                  </a:cubicBezTo>
                  <a:cubicBezTo>
                    <a:pt x="2172" y="16446"/>
                    <a:pt x="2142" y="16450"/>
                    <a:pt x="2113" y="16450"/>
                  </a:cubicBezTo>
                  <a:cubicBezTo>
                    <a:pt x="2030" y="16450"/>
                    <a:pt x="1958" y="16413"/>
                    <a:pt x="1919" y="16346"/>
                  </a:cubicBezTo>
                  <a:cubicBezTo>
                    <a:pt x="1863" y="16251"/>
                    <a:pt x="1884" y="16135"/>
                    <a:pt x="1975" y="16048"/>
                  </a:cubicBezTo>
                  <a:cubicBezTo>
                    <a:pt x="2010" y="16013"/>
                    <a:pt x="2010" y="15995"/>
                    <a:pt x="1943" y="15918"/>
                  </a:cubicBezTo>
                  <a:cubicBezTo>
                    <a:pt x="1898" y="15866"/>
                    <a:pt x="1838" y="15799"/>
                    <a:pt x="1880" y="15719"/>
                  </a:cubicBezTo>
                  <a:cubicBezTo>
                    <a:pt x="1915" y="15649"/>
                    <a:pt x="1919" y="15551"/>
                    <a:pt x="1852" y="15509"/>
                  </a:cubicBezTo>
                  <a:cubicBezTo>
                    <a:pt x="1747" y="15439"/>
                    <a:pt x="1772" y="15180"/>
                    <a:pt x="1800" y="15054"/>
                  </a:cubicBezTo>
                  <a:cubicBezTo>
                    <a:pt x="1831" y="14914"/>
                    <a:pt x="1884" y="14833"/>
                    <a:pt x="1954" y="14816"/>
                  </a:cubicBezTo>
                  <a:cubicBezTo>
                    <a:pt x="1982" y="14763"/>
                    <a:pt x="1961" y="14539"/>
                    <a:pt x="1950" y="14438"/>
                  </a:cubicBezTo>
                  <a:cubicBezTo>
                    <a:pt x="1943" y="14378"/>
                    <a:pt x="1940" y="14322"/>
                    <a:pt x="1940" y="14287"/>
                  </a:cubicBezTo>
                  <a:cubicBezTo>
                    <a:pt x="1933" y="14231"/>
                    <a:pt x="1912" y="14175"/>
                    <a:pt x="1884" y="14126"/>
                  </a:cubicBezTo>
                  <a:cubicBezTo>
                    <a:pt x="1849" y="14056"/>
                    <a:pt x="1814" y="13979"/>
                    <a:pt x="1824" y="13902"/>
                  </a:cubicBezTo>
                  <a:cubicBezTo>
                    <a:pt x="1835" y="13849"/>
                    <a:pt x="1859" y="13800"/>
                    <a:pt x="1894" y="13758"/>
                  </a:cubicBezTo>
                  <a:cubicBezTo>
                    <a:pt x="1947" y="13695"/>
                    <a:pt x="1975" y="13615"/>
                    <a:pt x="1971" y="13534"/>
                  </a:cubicBezTo>
                  <a:cubicBezTo>
                    <a:pt x="1971" y="13373"/>
                    <a:pt x="1992" y="13160"/>
                    <a:pt x="2164" y="13125"/>
                  </a:cubicBezTo>
                  <a:cubicBezTo>
                    <a:pt x="2171" y="13069"/>
                    <a:pt x="2167" y="13013"/>
                    <a:pt x="2160" y="12957"/>
                  </a:cubicBezTo>
                  <a:cubicBezTo>
                    <a:pt x="2150" y="12894"/>
                    <a:pt x="2150" y="12831"/>
                    <a:pt x="2153" y="12768"/>
                  </a:cubicBezTo>
                  <a:cubicBezTo>
                    <a:pt x="2167" y="12663"/>
                    <a:pt x="2272" y="12649"/>
                    <a:pt x="2332" y="12638"/>
                  </a:cubicBezTo>
                  <a:cubicBezTo>
                    <a:pt x="2419" y="12628"/>
                    <a:pt x="2454" y="12617"/>
                    <a:pt x="2465" y="12551"/>
                  </a:cubicBezTo>
                  <a:cubicBezTo>
                    <a:pt x="2472" y="12523"/>
                    <a:pt x="2468" y="12491"/>
                    <a:pt x="2458" y="12463"/>
                  </a:cubicBezTo>
                  <a:cubicBezTo>
                    <a:pt x="2444" y="12442"/>
                    <a:pt x="2430" y="12425"/>
                    <a:pt x="2409" y="12411"/>
                  </a:cubicBezTo>
                  <a:cubicBezTo>
                    <a:pt x="2370" y="12379"/>
                    <a:pt x="2311" y="12330"/>
                    <a:pt x="2335" y="12232"/>
                  </a:cubicBezTo>
                  <a:cubicBezTo>
                    <a:pt x="2353" y="12152"/>
                    <a:pt x="2346" y="12054"/>
                    <a:pt x="2335" y="11917"/>
                  </a:cubicBezTo>
                  <a:cubicBezTo>
                    <a:pt x="2325" y="11812"/>
                    <a:pt x="2314" y="11682"/>
                    <a:pt x="2314" y="11525"/>
                  </a:cubicBezTo>
                  <a:cubicBezTo>
                    <a:pt x="2314" y="11203"/>
                    <a:pt x="2524" y="11077"/>
                    <a:pt x="2661" y="10989"/>
                  </a:cubicBezTo>
                  <a:cubicBezTo>
                    <a:pt x="2692" y="10972"/>
                    <a:pt x="2720" y="10954"/>
                    <a:pt x="2748" y="10933"/>
                  </a:cubicBezTo>
                  <a:cubicBezTo>
                    <a:pt x="2773" y="10902"/>
                    <a:pt x="2738" y="10744"/>
                    <a:pt x="2720" y="10657"/>
                  </a:cubicBezTo>
                  <a:cubicBezTo>
                    <a:pt x="2678" y="10468"/>
                    <a:pt x="2640" y="10289"/>
                    <a:pt x="2762" y="10233"/>
                  </a:cubicBezTo>
                  <a:cubicBezTo>
                    <a:pt x="2804" y="10216"/>
                    <a:pt x="2811" y="10170"/>
                    <a:pt x="2822" y="10079"/>
                  </a:cubicBezTo>
                  <a:cubicBezTo>
                    <a:pt x="2829" y="9995"/>
                    <a:pt x="2839" y="9900"/>
                    <a:pt x="2916" y="9844"/>
                  </a:cubicBezTo>
                  <a:cubicBezTo>
                    <a:pt x="2962" y="9809"/>
                    <a:pt x="2976" y="9746"/>
                    <a:pt x="2990" y="9638"/>
                  </a:cubicBezTo>
                  <a:cubicBezTo>
                    <a:pt x="3000" y="9561"/>
                    <a:pt x="3018" y="9487"/>
                    <a:pt x="3039" y="9417"/>
                  </a:cubicBezTo>
                  <a:cubicBezTo>
                    <a:pt x="3067" y="9337"/>
                    <a:pt x="3035" y="9281"/>
                    <a:pt x="2986" y="9200"/>
                  </a:cubicBezTo>
                  <a:cubicBezTo>
                    <a:pt x="2937" y="9130"/>
                    <a:pt x="2909" y="9046"/>
                    <a:pt x="2906" y="8962"/>
                  </a:cubicBezTo>
                  <a:cubicBezTo>
                    <a:pt x="2906" y="8910"/>
                    <a:pt x="2902" y="8861"/>
                    <a:pt x="2895" y="8808"/>
                  </a:cubicBezTo>
                  <a:cubicBezTo>
                    <a:pt x="2871" y="8682"/>
                    <a:pt x="2818" y="8560"/>
                    <a:pt x="2738" y="8458"/>
                  </a:cubicBezTo>
                  <a:cubicBezTo>
                    <a:pt x="2601" y="8280"/>
                    <a:pt x="2612" y="7979"/>
                    <a:pt x="2675" y="7845"/>
                  </a:cubicBezTo>
                  <a:cubicBezTo>
                    <a:pt x="2685" y="7828"/>
                    <a:pt x="2696" y="7810"/>
                    <a:pt x="2713" y="7793"/>
                  </a:cubicBezTo>
                  <a:cubicBezTo>
                    <a:pt x="2727" y="7779"/>
                    <a:pt x="2748" y="7768"/>
                    <a:pt x="2773" y="7761"/>
                  </a:cubicBezTo>
                  <a:cubicBezTo>
                    <a:pt x="2783" y="7730"/>
                    <a:pt x="2794" y="7695"/>
                    <a:pt x="2801" y="7660"/>
                  </a:cubicBezTo>
                  <a:cubicBezTo>
                    <a:pt x="2825" y="7541"/>
                    <a:pt x="2860" y="7376"/>
                    <a:pt x="3000" y="7338"/>
                  </a:cubicBezTo>
                  <a:cubicBezTo>
                    <a:pt x="3018" y="7334"/>
                    <a:pt x="3035" y="7324"/>
                    <a:pt x="3042" y="7306"/>
                  </a:cubicBezTo>
                  <a:cubicBezTo>
                    <a:pt x="3088" y="7226"/>
                    <a:pt x="3011" y="7016"/>
                    <a:pt x="2955" y="6865"/>
                  </a:cubicBezTo>
                  <a:cubicBezTo>
                    <a:pt x="2899" y="6704"/>
                    <a:pt x="2965" y="6645"/>
                    <a:pt x="3046" y="6610"/>
                  </a:cubicBezTo>
                  <a:cubicBezTo>
                    <a:pt x="3088" y="6592"/>
                    <a:pt x="3098" y="6585"/>
                    <a:pt x="3098" y="6547"/>
                  </a:cubicBezTo>
                  <a:cubicBezTo>
                    <a:pt x="3098" y="6344"/>
                    <a:pt x="3207" y="6074"/>
                    <a:pt x="3386" y="5994"/>
                  </a:cubicBezTo>
                  <a:cubicBezTo>
                    <a:pt x="3477" y="5955"/>
                    <a:pt x="3512" y="5752"/>
                    <a:pt x="3512" y="5594"/>
                  </a:cubicBezTo>
                  <a:cubicBezTo>
                    <a:pt x="3512" y="5482"/>
                    <a:pt x="3620" y="5423"/>
                    <a:pt x="3725" y="5367"/>
                  </a:cubicBezTo>
                  <a:cubicBezTo>
                    <a:pt x="3774" y="5342"/>
                    <a:pt x="3820" y="5314"/>
                    <a:pt x="3862" y="5283"/>
                  </a:cubicBezTo>
                  <a:cubicBezTo>
                    <a:pt x="3862" y="5279"/>
                    <a:pt x="3862" y="5279"/>
                    <a:pt x="3865" y="5279"/>
                  </a:cubicBezTo>
                  <a:cubicBezTo>
                    <a:pt x="3855" y="5251"/>
                    <a:pt x="3841" y="5223"/>
                    <a:pt x="3827" y="5202"/>
                  </a:cubicBezTo>
                  <a:cubicBezTo>
                    <a:pt x="3792" y="5146"/>
                    <a:pt x="3750" y="5083"/>
                    <a:pt x="3767" y="5013"/>
                  </a:cubicBezTo>
                  <a:cubicBezTo>
                    <a:pt x="3781" y="4968"/>
                    <a:pt x="3813" y="4933"/>
                    <a:pt x="3855" y="4912"/>
                  </a:cubicBezTo>
                  <a:cubicBezTo>
                    <a:pt x="3872" y="4905"/>
                    <a:pt x="3879" y="4884"/>
                    <a:pt x="3876" y="4859"/>
                  </a:cubicBezTo>
                  <a:cubicBezTo>
                    <a:pt x="3865" y="4786"/>
                    <a:pt x="3844" y="4712"/>
                    <a:pt x="3813" y="4646"/>
                  </a:cubicBezTo>
                  <a:cubicBezTo>
                    <a:pt x="3778" y="4548"/>
                    <a:pt x="3739" y="4457"/>
                    <a:pt x="3760" y="4387"/>
                  </a:cubicBezTo>
                  <a:cubicBezTo>
                    <a:pt x="3764" y="4366"/>
                    <a:pt x="3778" y="4345"/>
                    <a:pt x="3795" y="4331"/>
                  </a:cubicBezTo>
                  <a:cubicBezTo>
                    <a:pt x="3830" y="4303"/>
                    <a:pt x="3823" y="4240"/>
                    <a:pt x="3813" y="4145"/>
                  </a:cubicBezTo>
                  <a:cubicBezTo>
                    <a:pt x="3802" y="4089"/>
                    <a:pt x="3802" y="4033"/>
                    <a:pt x="3806" y="3977"/>
                  </a:cubicBezTo>
                  <a:cubicBezTo>
                    <a:pt x="3820" y="3879"/>
                    <a:pt x="3956" y="3785"/>
                    <a:pt x="4184" y="3644"/>
                  </a:cubicBezTo>
                  <a:cubicBezTo>
                    <a:pt x="4282" y="3581"/>
                    <a:pt x="4418" y="3497"/>
                    <a:pt x="4439" y="3459"/>
                  </a:cubicBezTo>
                  <a:cubicBezTo>
                    <a:pt x="4439" y="3455"/>
                    <a:pt x="4443" y="3452"/>
                    <a:pt x="4446" y="3448"/>
                  </a:cubicBezTo>
                  <a:lnTo>
                    <a:pt x="4446" y="3441"/>
                  </a:lnTo>
                  <a:lnTo>
                    <a:pt x="4450" y="3431"/>
                  </a:lnTo>
                  <a:lnTo>
                    <a:pt x="4453" y="3424"/>
                  </a:lnTo>
                  <a:lnTo>
                    <a:pt x="4457" y="3410"/>
                  </a:lnTo>
                  <a:lnTo>
                    <a:pt x="4460" y="3399"/>
                  </a:lnTo>
                  <a:lnTo>
                    <a:pt x="4464" y="3385"/>
                  </a:lnTo>
                  <a:lnTo>
                    <a:pt x="4467" y="3375"/>
                  </a:lnTo>
                  <a:lnTo>
                    <a:pt x="4471" y="3357"/>
                  </a:lnTo>
                  <a:lnTo>
                    <a:pt x="4474" y="3347"/>
                  </a:lnTo>
                  <a:cubicBezTo>
                    <a:pt x="4478" y="3336"/>
                    <a:pt x="4478" y="3326"/>
                    <a:pt x="4481" y="3315"/>
                  </a:cubicBezTo>
                  <a:lnTo>
                    <a:pt x="4481" y="3308"/>
                  </a:lnTo>
                  <a:lnTo>
                    <a:pt x="4488" y="3284"/>
                  </a:lnTo>
                  <a:lnTo>
                    <a:pt x="4488" y="3266"/>
                  </a:lnTo>
                  <a:lnTo>
                    <a:pt x="4495" y="3245"/>
                  </a:lnTo>
                  <a:lnTo>
                    <a:pt x="4495" y="3228"/>
                  </a:lnTo>
                  <a:lnTo>
                    <a:pt x="4499" y="3207"/>
                  </a:lnTo>
                  <a:lnTo>
                    <a:pt x="4502" y="3189"/>
                  </a:lnTo>
                  <a:lnTo>
                    <a:pt x="4506" y="3168"/>
                  </a:lnTo>
                  <a:lnTo>
                    <a:pt x="4509" y="3147"/>
                  </a:lnTo>
                  <a:lnTo>
                    <a:pt x="4513" y="3123"/>
                  </a:lnTo>
                  <a:lnTo>
                    <a:pt x="4516" y="3105"/>
                  </a:lnTo>
                  <a:cubicBezTo>
                    <a:pt x="4516" y="3091"/>
                    <a:pt x="4520" y="3074"/>
                    <a:pt x="4520" y="3060"/>
                  </a:cubicBezTo>
                  <a:lnTo>
                    <a:pt x="4523" y="3035"/>
                  </a:lnTo>
                  <a:lnTo>
                    <a:pt x="4527" y="3014"/>
                  </a:lnTo>
                  <a:lnTo>
                    <a:pt x="4527" y="2990"/>
                  </a:lnTo>
                  <a:lnTo>
                    <a:pt x="4527" y="2976"/>
                  </a:lnTo>
                  <a:lnTo>
                    <a:pt x="4513" y="2997"/>
                  </a:lnTo>
                  <a:lnTo>
                    <a:pt x="4478" y="3014"/>
                  </a:lnTo>
                  <a:cubicBezTo>
                    <a:pt x="4396" y="3053"/>
                    <a:pt x="4344" y="3063"/>
                    <a:pt x="4313" y="3063"/>
                  </a:cubicBezTo>
                  <a:cubicBezTo>
                    <a:pt x="4293" y="3063"/>
                    <a:pt x="4281" y="3059"/>
                    <a:pt x="4275" y="3056"/>
                  </a:cubicBezTo>
                  <a:lnTo>
                    <a:pt x="4268" y="3053"/>
                  </a:lnTo>
                  <a:lnTo>
                    <a:pt x="4257" y="3049"/>
                  </a:lnTo>
                  <a:cubicBezTo>
                    <a:pt x="4254" y="3046"/>
                    <a:pt x="4250" y="3046"/>
                    <a:pt x="4243" y="3042"/>
                  </a:cubicBezTo>
                  <a:lnTo>
                    <a:pt x="4236" y="3035"/>
                  </a:lnTo>
                  <a:cubicBezTo>
                    <a:pt x="4233" y="3032"/>
                    <a:pt x="4229" y="3028"/>
                    <a:pt x="4226" y="3025"/>
                  </a:cubicBezTo>
                  <a:lnTo>
                    <a:pt x="4219" y="3018"/>
                  </a:lnTo>
                  <a:cubicBezTo>
                    <a:pt x="4215" y="3011"/>
                    <a:pt x="4212" y="3004"/>
                    <a:pt x="4208" y="2997"/>
                  </a:cubicBezTo>
                  <a:cubicBezTo>
                    <a:pt x="4191" y="2948"/>
                    <a:pt x="4180" y="2899"/>
                    <a:pt x="4180" y="2850"/>
                  </a:cubicBezTo>
                  <a:cubicBezTo>
                    <a:pt x="4180" y="2829"/>
                    <a:pt x="4180" y="2804"/>
                    <a:pt x="4177" y="2783"/>
                  </a:cubicBezTo>
                  <a:cubicBezTo>
                    <a:pt x="4173" y="2654"/>
                    <a:pt x="4166" y="2493"/>
                    <a:pt x="4089" y="2419"/>
                  </a:cubicBezTo>
                  <a:cubicBezTo>
                    <a:pt x="4002" y="2332"/>
                    <a:pt x="3988" y="2209"/>
                    <a:pt x="3974" y="2104"/>
                  </a:cubicBezTo>
                  <a:cubicBezTo>
                    <a:pt x="3963" y="2006"/>
                    <a:pt x="3953" y="1947"/>
                    <a:pt x="3918" y="1929"/>
                  </a:cubicBezTo>
                  <a:cubicBezTo>
                    <a:pt x="3788" y="1873"/>
                    <a:pt x="3655" y="1691"/>
                    <a:pt x="3641" y="1547"/>
                  </a:cubicBezTo>
                  <a:cubicBezTo>
                    <a:pt x="3627" y="1477"/>
                    <a:pt x="3655" y="1407"/>
                    <a:pt x="3708" y="1365"/>
                  </a:cubicBezTo>
                  <a:cubicBezTo>
                    <a:pt x="3746" y="1337"/>
                    <a:pt x="3750" y="1292"/>
                    <a:pt x="3746" y="1218"/>
                  </a:cubicBezTo>
                  <a:cubicBezTo>
                    <a:pt x="3743" y="1141"/>
                    <a:pt x="3739" y="1047"/>
                    <a:pt x="3820" y="980"/>
                  </a:cubicBezTo>
                  <a:lnTo>
                    <a:pt x="3823" y="973"/>
                  </a:lnTo>
                  <a:cubicBezTo>
                    <a:pt x="3813" y="963"/>
                    <a:pt x="3792" y="949"/>
                    <a:pt x="3774" y="935"/>
                  </a:cubicBezTo>
                  <a:cubicBezTo>
                    <a:pt x="3704" y="886"/>
                    <a:pt x="3641" y="830"/>
                    <a:pt x="3585" y="763"/>
                  </a:cubicBezTo>
                  <a:cubicBezTo>
                    <a:pt x="3491" y="648"/>
                    <a:pt x="3505" y="518"/>
                    <a:pt x="3519" y="413"/>
                  </a:cubicBezTo>
                  <a:cubicBezTo>
                    <a:pt x="3529" y="301"/>
                    <a:pt x="3533" y="238"/>
                    <a:pt x="3466" y="189"/>
                  </a:cubicBezTo>
                  <a:cubicBezTo>
                    <a:pt x="3456" y="182"/>
                    <a:pt x="3442" y="172"/>
                    <a:pt x="3431" y="161"/>
                  </a:cubicBezTo>
                  <a:lnTo>
                    <a:pt x="3421" y="151"/>
                  </a:lnTo>
                  <a:lnTo>
                    <a:pt x="3403" y="133"/>
                  </a:lnTo>
                  <a:lnTo>
                    <a:pt x="3386" y="119"/>
                  </a:lnTo>
                  <a:lnTo>
                    <a:pt x="3375" y="109"/>
                  </a:lnTo>
                  <a:cubicBezTo>
                    <a:pt x="3347" y="74"/>
                    <a:pt x="3319" y="39"/>
                    <a:pt x="329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7087533" y="4492809"/>
              <a:ext cx="25121" cy="4601"/>
            </a:xfrm>
            <a:custGeom>
              <a:rect b="b" l="l" r="r" t="t"/>
              <a:pathLst>
                <a:path extrusionOk="0" h="63" w="344">
                  <a:moveTo>
                    <a:pt x="97" y="0"/>
                  </a:moveTo>
                  <a:cubicBezTo>
                    <a:pt x="64" y="0"/>
                    <a:pt x="32" y="1"/>
                    <a:pt x="0" y="3"/>
                  </a:cubicBezTo>
                  <a:lnTo>
                    <a:pt x="63" y="20"/>
                  </a:lnTo>
                  <a:cubicBezTo>
                    <a:pt x="101" y="31"/>
                    <a:pt x="198" y="62"/>
                    <a:pt x="265" y="62"/>
                  </a:cubicBezTo>
                  <a:cubicBezTo>
                    <a:pt x="285" y="62"/>
                    <a:pt x="303" y="59"/>
                    <a:pt x="315" y="52"/>
                  </a:cubicBezTo>
                  <a:cubicBezTo>
                    <a:pt x="333" y="45"/>
                    <a:pt x="340" y="31"/>
                    <a:pt x="343" y="13"/>
                  </a:cubicBezTo>
                  <a:lnTo>
                    <a:pt x="336" y="13"/>
                  </a:lnTo>
                  <a:lnTo>
                    <a:pt x="319" y="10"/>
                  </a:lnTo>
                  <a:lnTo>
                    <a:pt x="294" y="6"/>
                  </a:lnTo>
                  <a:lnTo>
                    <a:pt x="280" y="6"/>
                  </a:lnTo>
                  <a:lnTo>
                    <a:pt x="245" y="3"/>
                  </a:lnTo>
                  <a:lnTo>
                    <a:pt x="193" y="3"/>
                  </a:lnTo>
                  <a:cubicBezTo>
                    <a:pt x="161" y="1"/>
                    <a:pt x="129" y="0"/>
                    <a:pt x="9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6831356" y="3950799"/>
              <a:ext cx="18694" cy="22784"/>
            </a:xfrm>
            <a:custGeom>
              <a:rect b="b" l="l" r="r" t="t"/>
              <a:pathLst>
                <a:path extrusionOk="0" h="312" w="256">
                  <a:moveTo>
                    <a:pt x="42" y="0"/>
                  </a:moveTo>
                  <a:cubicBezTo>
                    <a:pt x="32" y="0"/>
                    <a:pt x="21" y="2"/>
                    <a:pt x="11" y="7"/>
                  </a:cubicBezTo>
                  <a:lnTo>
                    <a:pt x="0" y="10"/>
                  </a:lnTo>
                  <a:cubicBezTo>
                    <a:pt x="25" y="52"/>
                    <a:pt x="56" y="87"/>
                    <a:pt x="88" y="122"/>
                  </a:cubicBezTo>
                  <a:cubicBezTo>
                    <a:pt x="144" y="178"/>
                    <a:pt x="189" y="241"/>
                    <a:pt x="221" y="311"/>
                  </a:cubicBezTo>
                  <a:lnTo>
                    <a:pt x="224" y="308"/>
                  </a:lnTo>
                  <a:cubicBezTo>
                    <a:pt x="256" y="262"/>
                    <a:pt x="235" y="168"/>
                    <a:pt x="179" y="91"/>
                  </a:cubicBezTo>
                  <a:cubicBezTo>
                    <a:pt x="144" y="44"/>
                    <a:pt x="93" y="0"/>
                    <a:pt x="4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6780968" y="4046319"/>
              <a:ext cx="876" cy="4674"/>
            </a:xfrm>
            <a:custGeom>
              <a:rect b="b" l="l" r="r" t="t"/>
              <a:pathLst>
                <a:path extrusionOk="0" h="64" w="12">
                  <a:moveTo>
                    <a:pt x="11" y="1"/>
                  </a:moveTo>
                  <a:lnTo>
                    <a:pt x="11" y="1"/>
                  </a:lnTo>
                  <a:cubicBezTo>
                    <a:pt x="8" y="15"/>
                    <a:pt x="1" y="25"/>
                    <a:pt x="1" y="39"/>
                  </a:cubicBezTo>
                  <a:cubicBezTo>
                    <a:pt x="1" y="46"/>
                    <a:pt x="1" y="53"/>
                    <a:pt x="4" y="64"/>
                  </a:cubicBezTo>
                  <a:lnTo>
                    <a:pt x="4" y="57"/>
                  </a:lnTo>
                  <a:cubicBezTo>
                    <a:pt x="4" y="36"/>
                    <a:pt x="8" y="18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7114334" y="2954923"/>
              <a:ext cx="73" cy="1095"/>
            </a:xfrm>
            <a:custGeom>
              <a:rect b="b" l="l" r="r" t="t"/>
              <a:pathLst>
                <a:path extrusionOk="0" h="15" w="1">
                  <a:moveTo>
                    <a:pt x="1" y="1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7109733" y="2982528"/>
              <a:ext cx="365" cy="1607"/>
            </a:xfrm>
            <a:custGeom>
              <a:rect b="b" l="l" r="r" t="t"/>
              <a:pathLst>
                <a:path extrusionOk="0" h="22" w="5">
                  <a:moveTo>
                    <a:pt x="4" y="1"/>
                  </a:moveTo>
                  <a:lnTo>
                    <a:pt x="1" y="22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7110244" y="2979753"/>
              <a:ext cx="584" cy="2337"/>
            </a:xfrm>
            <a:custGeom>
              <a:rect b="b" l="l" r="r" t="t"/>
              <a:pathLst>
                <a:path extrusionOk="0" h="32" w="8">
                  <a:moveTo>
                    <a:pt x="8" y="0"/>
                  </a:moveTo>
                  <a:cubicBezTo>
                    <a:pt x="4" y="11"/>
                    <a:pt x="1" y="21"/>
                    <a:pt x="1" y="32"/>
                  </a:cubicBezTo>
                  <a:cubicBezTo>
                    <a:pt x="1" y="21"/>
                    <a:pt x="4" y="11"/>
                    <a:pt x="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7109222" y="2984572"/>
              <a:ext cx="365" cy="1095"/>
            </a:xfrm>
            <a:custGeom>
              <a:rect b="b" l="l" r="r" t="t"/>
              <a:pathLst>
                <a:path extrusionOk="0" h="15" w="5">
                  <a:moveTo>
                    <a:pt x="4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7108199" y="2987932"/>
              <a:ext cx="365" cy="1095"/>
            </a:xfrm>
            <a:custGeom>
              <a:rect b="b" l="l" r="r" t="t"/>
              <a:pathLst>
                <a:path extrusionOk="0" h="15" w="5">
                  <a:moveTo>
                    <a:pt x="4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7056570" y="3057965"/>
              <a:ext cx="10077" cy="34322"/>
            </a:xfrm>
            <a:custGeom>
              <a:rect b="b" l="l" r="r" t="t"/>
              <a:pathLst>
                <a:path extrusionOk="0" h="470" w="138">
                  <a:moveTo>
                    <a:pt x="74" y="256"/>
                  </a:moveTo>
                  <a:cubicBezTo>
                    <a:pt x="106" y="323"/>
                    <a:pt x="127" y="396"/>
                    <a:pt x="137" y="470"/>
                  </a:cubicBezTo>
                  <a:cubicBezTo>
                    <a:pt x="127" y="396"/>
                    <a:pt x="106" y="323"/>
                    <a:pt x="74" y="256"/>
                  </a:cubicBezTo>
                  <a:cubicBezTo>
                    <a:pt x="36" y="162"/>
                    <a:pt x="1" y="67"/>
                    <a:pt x="18" y="1"/>
                  </a:cubicBezTo>
                  <a:cubicBezTo>
                    <a:pt x="1" y="67"/>
                    <a:pt x="36" y="162"/>
                    <a:pt x="74" y="25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7108710" y="2986617"/>
              <a:ext cx="365" cy="876"/>
            </a:xfrm>
            <a:custGeom>
              <a:rect b="b" l="l" r="r" t="t"/>
              <a:pathLst>
                <a:path extrusionOk="0" h="12" w="5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7113311" y="2961058"/>
              <a:ext cx="365" cy="3140"/>
            </a:xfrm>
            <a:custGeom>
              <a:rect b="b" l="l" r="r" t="t"/>
              <a:pathLst>
                <a:path extrusionOk="0" h="43" w="5">
                  <a:moveTo>
                    <a:pt x="4" y="1"/>
                  </a:moveTo>
                  <a:cubicBezTo>
                    <a:pt x="4" y="15"/>
                    <a:pt x="1" y="29"/>
                    <a:pt x="1" y="43"/>
                  </a:cubicBezTo>
                  <a:cubicBezTo>
                    <a:pt x="1" y="29"/>
                    <a:pt x="4" y="15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7051969" y="4490910"/>
              <a:ext cx="1095" cy="1607"/>
            </a:xfrm>
            <a:custGeom>
              <a:rect b="b" l="l" r="r" t="t"/>
              <a:pathLst>
                <a:path extrusionOk="0" h="22" w="15">
                  <a:moveTo>
                    <a:pt x="15" y="22"/>
                  </a:moveTo>
                  <a:cubicBezTo>
                    <a:pt x="8" y="15"/>
                    <a:pt x="4" y="8"/>
                    <a:pt x="1" y="1"/>
                  </a:cubicBezTo>
                  <a:cubicBezTo>
                    <a:pt x="4" y="8"/>
                    <a:pt x="8" y="15"/>
                    <a:pt x="15" y="2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6927970" y="4328862"/>
              <a:ext cx="5696" cy="803"/>
            </a:xfrm>
            <a:custGeom>
              <a:rect b="b" l="l" r="r" t="t"/>
              <a:pathLst>
                <a:path extrusionOk="0" h="11" w="78">
                  <a:moveTo>
                    <a:pt x="78" y="7"/>
                  </a:moveTo>
                  <a:lnTo>
                    <a:pt x="78" y="7"/>
                  </a:lnTo>
                  <a:cubicBezTo>
                    <a:pt x="53" y="11"/>
                    <a:pt x="25" y="7"/>
                    <a:pt x="1" y="0"/>
                  </a:cubicBezTo>
                  <a:cubicBezTo>
                    <a:pt x="25" y="7"/>
                    <a:pt x="53" y="11"/>
                    <a:pt x="78" y="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7112800" y="2965439"/>
              <a:ext cx="365" cy="1826"/>
            </a:xfrm>
            <a:custGeom>
              <a:rect b="b" l="l" r="r" t="t"/>
              <a:pathLst>
                <a:path extrusionOk="0" h="25" w="5">
                  <a:moveTo>
                    <a:pt x="4" y="0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7059418" y="4493758"/>
              <a:ext cx="73" cy="73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7112289" y="2968725"/>
              <a:ext cx="365" cy="1607"/>
            </a:xfrm>
            <a:custGeom>
              <a:rect b="b" l="l" r="r" t="t"/>
              <a:pathLst>
                <a:path extrusionOk="0" h="22" w="5">
                  <a:moveTo>
                    <a:pt x="4" y="1"/>
                  </a:moveTo>
                  <a:lnTo>
                    <a:pt x="1" y="22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7101554" y="4492444"/>
              <a:ext cx="3432" cy="365"/>
            </a:xfrm>
            <a:custGeom>
              <a:rect b="b" l="l" r="r" t="t"/>
              <a:pathLst>
                <a:path extrusionOk="0" h="5" w="47">
                  <a:moveTo>
                    <a:pt x="1" y="1"/>
                  </a:moveTo>
                  <a:lnTo>
                    <a:pt x="46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7113822" y="2957771"/>
              <a:ext cx="365" cy="1607"/>
            </a:xfrm>
            <a:custGeom>
              <a:rect b="b" l="l" r="r" t="t"/>
              <a:pathLst>
                <a:path extrusionOk="0" h="22" w="5">
                  <a:moveTo>
                    <a:pt x="4" y="0"/>
                  </a:moveTo>
                  <a:lnTo>
                    <a:pt x="1" y="2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6927751" y="4015428"/>
              <a:ext cx="803" cy="5696"/>
            </a:xfrm>
            <a:custGeom>
              <a:rect b="b" l="l" r="r" t="t"/>
              <a:pathLst>
                <a:path extrusionOk="0" h="78" w="11">
                  <a:moveTo>
                    <a:pt x="0" y="77"/>
                  </a:moveTo>
                  <a:cubicBezTo>
                    <a:pt x="0" y="49"/>
                    <a:pt x="4" y="25"/>
                    <a:pt x="11" y="0"/>
                  </a:cubicBezTo>
                  <a:cubicBezTo>
                    <a:pt x="4" y="25"/>
                    <a:pt x="0" y="49"/>
                    <a:pt x="0" y="7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6950462" y="3943861"/>
              <a:ext cx="365" cy="1314"/>
            </a:xfrm>
            <a:custGeom>
              <a:rect b="b" l="l" r="r" t="t"/>
              <a:pathLst>
                <a:path extrusionOk="0" h="18" w="5">
                  <a:moveTo>
                    <a:pt x="1" y="18"/>
                  </a:moveTo>
                  <a:lnTo>
                    <a:pt x="1" y="18"/>
                  </a:lnTo>
                  <a:cubicBezTo>
                    <a:pt x="4" y="11"/>
                    <a:pt x="4" y="7"/>
                    <a:pt x="4" y="0"/>
                  </a:cubicBezTo>
                  <a:cubicBezTo>
                    <a:pt x="4" y="7"/>
                    <a:pt x="4" y="11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6923151" y="3930570"/>
              <a:ext cx="21031" cy="9274"/>
            </a:xfrm>
            <a:custGeom>
              <a:rect b="b" l="l" r="r" t="t"/>
              <a:pathLst>
                <a:path extrusionOk="0" h="127" w="288">
                  <a:moveTo>
                    <a:pt x="287" y="91"/>
                  </a:moveTo>
                  <a:cubicBezTo>
                    <a:pt x="168" y="126"/>
                    <a:pt x="56" y="91"/>
                    <a:pt x="0" y="0"/>
                  </a:cubicBezTo>
                  <a:cubicBezTo>
                    <a:pt x="56" y="91"/>
                    <a:pt x="168" y="126"/>
                    <a:pt x="287" y="9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7110755" y="2977197"/>
              <a:ext cx="584" cy="1826"/>
            </a:xfrm>
            <a:custGeom>
              <a:rect b="b" l="l" r="r" t="t"/>
              <a:pathLst>
                <a:path extrusionOk="0" h="25" w="8">
                  <a:moveTo>
                    <a:pt x="8" y="0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7112070" y="2971793"/>
              <a:ext cx="292" cy="1607"/>
            </a:xfrm>
            <a:custGeom>
              <a:rect b="b" l="l" r="r" t="t"/>
              <a:pathLst>
                <a:path extrusionOk="0" h="22" w="4">
                  <a:moveTo>
                    <a:pt x="4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7105643" y="4492736"/>
              <a:ext cx="2410" cy="292"/>
            </a:xfrm>
            <a:custGeom>
              <a:rect b="b" l="l" r="r" t="t"/>
              <a:pathLst>
                <a:path extrusionOk="0" h="4" w="33">
                  <a:moveTo>
                    <a:pt x="1" y="0"/>
                  </a:moveTo>
                  <a:lnTo>
                    <a:pt x="32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7111266" y="2974641"/>
              <a:ext cx="584" cy="1607"/>
            </a:xfrm>
            <a:custGeom>
              <a:rect b="b" l="l" r="r" t="t"/>
              <a:pathLst>
                <a:path extrusionOk="0" h="22" w="8">
                  <a:moveTo>
                    <a:pt x="8" y="0"/>
                  </a:moveTo>
                  <a:lnTo>
                    <a:pt x="1" y="2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6962512" y="3647297"/>
              <a:ext cx="1095" cy="6426"/>
            </a:xfrm>
            <a:custGeom>
              <a:rect b="b" l="l" r="r" t="t"/>
              <a:pathLst>
                <a:path extrusionOk="0" h="88" w="15">
                  <a:moveTo>
                    <a:pt x="7" y="88"/>
                  </a:moveTo>
                  <a:cubicBezTo>
                    <a:pt x="14" y="60"/>
                    <a:pt x="14" y="28"/>
                    <a:pt x="0" y="0"/>
                  </a:cubicBezTo>
                  <a:cubicBezTo>
                    <a:pt x="14" y="28"/>
                    <a:pt x="14" y="60"/>
                    <a:pt x="7" y="8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7046638" y="4361578"/>
              <a:ext cx="5404" cy="129400"/>
            </a:xfrm>
            <a:custGeom>
              <a:rect b="b" l="l" r="r" t="t"/>
              <a:pathLst>
                <a:path extrusionOk="0" h="1772" w="74">
                  <a:moveTo>
                    <a:pt x="74" y="1772"/>
                  </a:moveTo>
                  <a:cubicBezTo>
                    <a:pt x="25" y="1681"/>
                    <a:pt x="0" y="1338"/>
                    <a:pt x="63" y="0"/>
                  </a:cubicBezTo>
                  <a:lnTo>
                    <a:pt x="63" y="0"/>
                  </a:lnTo>
                  <a:cubicBezTo>
                    <a:pt x="0" y="1338"/>
                    <a:pt x="25" y="1681"/>
                    <a:pt x="74" y="177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7010271" y="4331126"/>
              <a:ext cx="584" cy="365"/>
            </a:xfrm>
            <a:custGeom>
              <a:rect b="b" l="l" r="r" t="t"/>
              <a:pathLst>
                <a:path extrusionOk="0" h="5" w="8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7017720" y="4335727"/>
              <a:ext cx="365" cy="365"/>
            </a:xfrm>
            <a:custGeom>
              <a:rect b="b" l="l" r="r" t="t"/>
              <a:pathLst>
                <a:path extrusionOk="0" h="5" w="5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7013630" y="4333171"/>
              <a:ext cx="876" cy="584"/>
            </a:xfrm>
            <a:custGeom>
              <a:rect b="b" l="l" r="r" t="t"/>
              <a:pathLst>
                <a:path extrusionOk="0" h="8" w="12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7005962" y="4329081"/>
              <a:ext cx="803" cy="584"/>
            </a:xfrm>
            <a:custGeom>
              <a:rect b="b" l="l" r="r" t="t"/>
              <a:pathLst>
                <a:path extrusionOk="0" h="8" w="11">
                  <a:moveTo>
                    <a:pt x="0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6857135" y="4213552"/>
              <a:ext cx="6499" cy="13656"/>
            </a:xfrm>
            <a:custGeom>
              <a:rect b="b" l="l" r="r" t="t"/>
              <a:pathLst>
                <a:path extrusionOk="0" h="187" w="89">
                  <a:moveTo>
                    <a:pt x="1" y="0"/>
                  </a:moveTo>
                  <a:cubicBezTo>
                    <a:pt x="11" y="70"/>
                    <a:pt x="40" y="134"/>
                    <a:pt x="89" y="186"/>
                  </a:cubicBezTo>
                  <a:cubicBezTo>
                    <a:pt x="40" y="134"/>
                    <a:pt x="11" y="7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7109003" y="4492955"/>
              <a:ext cx="1826" cy="365"/>
            </a:xfrm>
            <a:custGeom>
              <a:rect b="b" l="l" r="r" t="t"/>
              <a:pathLst>
                <a:path extrusionOk="0" h="5" w="25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7052991" y="4492444"/>
              <a:ext cx="2921" cy="1387"/>
            </a:xfrm>
            <a:custGeom>
              <a:rect b="b" l="l" r="r" t="t"/>
              <a:pathLst>
                <a:path extrusionOk="0" h="19" w="40">
                  <a:moveTo>
                    <a:pt x="1" y="1"/>
                  </a:moveTo>
                  <a:cubicBezTo>
                    <a:pt x="11" y="11"/>
                    <a:pt x="25" y="15"/>
                    <a:pt x="39" y="18"/>
                  </a:cubicBezTo>
                  <a:cubicBezTo>
                    <a:pt x="25" y="15"/>
                    <a:pt x="11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7056570" y="4493758"/>
              <a:ext cx="73" cy="73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7057592" y="4493758"/>
              <a:ext cx="73" cy="73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7112070" y="4493758"/>
              <a:ext cx="584" cy="73"/>
            </a:xfrm>
            <a:custGeom>
              <a:rect b="b" l="l" r="r" t="t"/>
              <a:pathLst>
                <a:path extrusionOk="0" h="1" w="8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7001873" y="3425074"/>
              <a:ext cx="3359" cy="16212"/>
            </a:xfrm>
            <a:custGeom>
              <a:rect b="b" l="l" r="r" t="t"/>
              <a:pathLst>
                <a:path extrusionOk="0" h="222" w="46">
                  <a:moveTo>
                    <a:pt x="46" y="1"/>
                  </a:moveTo>
                  <a:cubicBezTo>
                    <a:pt x="25" y="71"/>
                    <a:pt x="7" y="144"/>
                    <a:pt x="0" y="221"/>
                  </a:cubicBezTo>
                  <a:cubicBezTo>
                    <a:pt x="7" y="144"/>
                    <a:pt x="25" y="71"/>
                    <a:pt x="4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7107469" y="2989173"/>
              <a:ext cx="584" cy="1095"/>
            </a:xfrm>
            <a:custGeom>
              <a:rect b="b" l="l" r="r" t="t"/>
              <a:pathLst>
                <a:path extrusionOk="0" h="15" w="8">
                  <a:moveTo>
                    <a:pt x="7" y="1"/>
                  </a:moveTo>
                  <a:cubicBezTo>
                    <a:pt x="4" y="4"/>
                    <a:pt x="4" y="11"/>
                    <a:pt x="0" y="15"/>
                  </a:cubicBezTo>
                  <a:cubicBezTo>
                    <a:pt x="4" y="11"/>
                    <a:pt x="4" y="4"/>
                    <a:pt x="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7087533" y="4492297"/>
              <a:ext cx="14094" cy="219"/>
            </a:xfrm>
            <a:custGeom>
              <a:rect b="b" l="l" r="r" t="t"/>
              <a:pathLst>
                <a:path extrusionOk="0" h="3" w="193">
                  <a:moveTo>
                    <a:pt x="97" y="0"/>
                  </a:moveTo>
                  <a:cubicBezTo>
                    <a:pt x="64" y="0"/>
                    <a:pt x="32" y="1"/>
                    <a:pt x="0" y="3"/>
                  </a:cubicBezTo>
                  <a:lnTo>
                    <a:pt x="193" y="3"/>
                  </a:lnTo>
                  <a:cubicBezTo>
                    <a:pt x="161" y="1"/>
                    <a:pt x="129" y="0"/>
                    <a:pt x="9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6981426" y="3304433"/>
              <a:ext cx="4382" cy="2337"/>
            </a:xfrm>
            <a:custGeom>
              <a:rect b="b" l="l" r="r" t="t"/>
              <a:pathLst>
                <a:path extrusionOk="0" h="32" w="60">
                  <a:moveTo>
                    <a:pt x="60" y="0"/>
                  </a:moveTo>
                  <a:cubicBezTo>
                    <a:pt x="39" y="4"/>
                    <a:pt x="14" y="14"/>
                    <a:pt x="0" y="32"/>
                  </a:cubicBezTo>
                  <a:cubicBezTo>
                    <a:pt x="14" y="14"/>
                    <a:pt x="39" y="4"/>
                    <a:pt x="6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7303034" y="2808211"/>
              <a:ext cx="331680" cy="340443"/>
            </a:xfrm>
            <a:custGeom>
              <a:rect b="b" l="l" r="r" t="t"/>
              <a:pathLst>
                <a:path extrusionOk="0" h="4662" w="4542">
                  <a:moveTo>
                    <a:pt x="1803" y="0"/>
                  </a:moveTo>
                  <a:cubicBezTo>
                    <a:pt x="1628" y="0"/>
                    <a:pt x="1453" y="0"/>
                    <a:pt x="1334" y="60"/>
                  </a:cubicBezTo>
                  <a:cubicBezTo>
                    <a:pt x="1250" y="105"/>
                    <a:pt x="1142" y="105"/>
                    <a:pt x="1030" y="105"/>
                  </a:cubicBezTo>
                  <a:cubicBezTo>
                    <a:pt x="900" y="105"/>
                    <a:pt x="771" y="105"/>
                    <a:pt x="680" y="168"/>
                  </a:cubicBezTo>
                  <a:cubicBezTo>
                    <a:pt x="473" y="305"/>
                    <a:pt x="277" y="560"/>
                    <a:pt x="284" y="623"/>
                  </a:cubicBezTo>
                  <a:cubicBezTo>
                    <a:pt x="291" y="683"/>
                    <a:pt x="249" y="1478"/>
                    <a:pt x="77" y="1534"/>
                  </a:cubicBezTo>
                  <a:cubicBezTo>
                    <a:pt x="74" y="1537"/>
                    <a:pt x="67" y="1537"/>
                    <a:pt x="60" y="1541"/>
                  </a:cubicBezTo>
                  <a:lnTo>
                    <a:pt x="0" y="1541"/>
                  </a:lnTo>
                  <a:lnTo>
                    <a:pt x="11" y="1555"/>
                  </a:lnTo>
                  <a:lnTo>
                    <a:pt x="25" y="1572"/>
                  </a:lnTo>
                  <a:lnTo>
                    <a:pt x="49" y="1604"/>
                  </a:lnTo>
                  <a:lnTo>
                    <a:pt x="60" y="1618"/>
                  </a:lnTo>
                  <a:lnTo>
                    <a:pt x="102" y="1667"/>
                  </a:lnTo>
                  <a:lnTo>
                    <a:pt x="144" y="1716"/>
                  </a:lnTo>
                  <a:lnTo>
                    <a:pt x="158" y="1730"/>
                  </a:lnTo>
                  <a:lnTo>
                    <a:pt x="190" y="1768"/>
                  </a:lnTo>
                  <a:lnTo>
                    <a:pt x="207" y="1786"/>
                  </a:lnTo>
                  <a:lnTo>
                    <a:pt x="239" y="1817"/>
                  </a:lnTo>
                  <a:lnTo>
                    <a:pt x="256" y="1835"/>
                  </a:lnTo>
                  <a:lnTo>
                    <a:pt x="291" y="1870"/>
                  </a:lnTo>
                  <a:lnTo>
                    <a:pt x="305" y="1887"/>
                  </a:lnTo>
                  <a:lnTo>
                    <a:pt x="344" y="1926"/>
                  </a:lnTo>
                  <a:lnTo>
                    <a:pt x="354" y="1936"/>
                  </a:lnTo>
                  <a:lnTo>
                    <a:pt x="407" y="1982"/>
                  </a:lnTo>
                  <a:lnTo>
                    <a:pt x="417" y="1992"/>
                  </a:lnTo>
                  <a:lnTo>
                    <a:pt x="456" y="2027"/>
                  </a:lnTo>
                  <a:lnTo>
                    <a:pt x="473" y="2041"/>
                  </a:lnTo>
                  <a:lnTo>
                    <a:pt x="505" y="2069"/>
                  </a:lnTo>
                  <a:lnTo>
                    <a:pt x="526" y="2083"/>
                  </a:lnTo>
                  <a:lnTo>
                    <a:pt x="554" y="2108"/>
                  </a:lnTo>
                  <a:lnTo>
                    <a:pt x="571" y="2122"/>
                  </a:lnTo>
                  <a:lnTo>
                    <a:pt x="606" y="2146"/>
                  </a:lnTo>
                  <a:lnTo>
                    <a:pt x="620" y="2157"/>
                  </a:lnTo>
                  <a:cubicBezTo>
                    <a:pt x="634" y="2167"/>
                    <a:pt x="648" y="2174"/>
                    <a:pt x="662" y="2185"/>
                  </a:cubicBezTo>
                  <a:cubicBezTo>
                    <a:pt x="757" y="2241"/>
                    <a:pt x="841" y="2307"/>
                    <a:pt x="914" y="2388"/>
                  </a:cubicBezTo>
                  <a:cubicBezTo>
                    <a:pt x="1002" y="2475"/>
                    <a:pt x="1061" y="2535"/>
                    <a:pt x="1243" y="2552"/>
                  </a:cubicBezTo>
                  <a:cubicBezTo>
                    <a:pt x="1618" y="2591"/>
                    <a:pt x="1789" y="2752"/>
                    <a:pt x="1894" y="2889"/>
                  </a:cubicBezTo>
                  <a:cubicBezTo>
                    <a:pt x="1943" y="2952"/>
                    <a:pt x="2220" y="3064"/>
                    <a:pt x="2420" y="3144"/>
                  </a:cubicBezTo>
                  <a:cubicBezTo>
                    <a:pt x="2745" y="3277"/>
                    <a:pt x="2882" y="3337"/>
                    <a:pt x="2920" y="3407"/>
                  </a:cubicBezTo>
                  <a:cubicBezTo>
                    <a:pt x="2973" y="3498"/>
                    <a:pt x="2885" y="3603"/>
                    <a:pt x="2763" y="3743"/>
                  </a:cubicBezTo>
                  <a:cubicBezTo>
                    <a:pt x="2647" y="3872"/>
                    <a:pt x="2504" y="4040"/>
                    <a:pt x="2504" y="4180"/>
                  </a:cubicBezTo>
                  <a:cubicBezTo>
                    <a:pt x="2504" y="4397"/>
                    <a:pt x="2409" y="4471"/>
                    <a:pt x="2350" y="4516"/>
                  </a:cubicBezTo>
                  <a:lnTo>
                    <a:pt x="2336" y="4527"/>
                  </a:lnTo>
                  <a:cubicBezTo>
                    <a:pt x="2388" y="4534"/>
                    <a:pt x="2437" y="4537"/>
                    <a:pt x="2486" y="4541"/>
                  </a:cubicBezTo>
                  <a:cubicBezTo>
                    <a:pt x="2605" y="4544"/>
                    <a:pt x="2724" y="4551"/>
                    <a:pt x="2801" y="4600"/>
                  </a:cubicBezTo>
                  <a:cubicBezTo>
                    <a:pt x="2826" y="4614"/>
                    <a:pt x="2857" y="4618"/>
                    <a:pt x="2885" y="4618"/>
                  </a:cubicBezTo>
                  <a:cubicBezTo>
                    <a:pt x="2924" y="4618"/>
                    <a:pt x="2959" y="4614"/>
                    <a:pt x="2997" y="4611"/>
                  </a:cubicBezTo>
                  <a:lnTo>
                    <a:pt x="3050" y="4604"/>
                  </a:lnTo>
                  <a:lnTo>
                    <a:pt x="3064" y="4604"/>
                  </a:lnTo>
                  <a:cubicBezTo>
                    <a:pt x="3085" y="4604"/>
                    <a:pt x="3106" y="4600"/>
                    <a:pt x="3123" y="4600"/>
                  </a:cubicBezTo>
                  <a:lnTo>
                    <a:pt x="3162" y="4600"/>
                  </a:lnTo>
                  <a:cubicBezTo>
                    <a:pt x="3176" y="4600"/>
                    <a:pt x="3190" y="4600"/>
                    <a:pt x="3200" y="4604"/>
                  </a:cubicBezTo>
                  <a:cubicBezTo>
                    <a:pt x="3214" y="4607"/>
                    <a:pt x="3225" y="4611"/>
                    <a:pt x="3239" y="4614"/>
                  </a:cubicBezTo>
                  <a:lnTo>
                    <a:pt x="3246" y="4614"/>
                  </a:lnTo>
                  <a:cubicBezTo>
                    <a:pt x="3256" y="4618"/>
                    <a:pt x="3270" y="4621"/>
                    <a:pt x="3281" y="4625"/>
                  </a:cubicBezTo>
                  <a:lnTo>
                    <a:pt x="3288" y="4628"/>
                  </a:lnTo>
                  <a:cubicBezTo>
                    <a:pt x="3298" y="4632"/>
                    <a:pt x="3312" y="4639"/>
                    <a:pt x="3323" y="4646"/>
                  </a:cubicBezTo>
                  <a:cubicBezTo>
                    <a:pt x="3341" y="4657"/>
                    <a:pt x="3360" y="4662"/>
                    <a:pt x="3380" y="4662"/>
                  </a:cubicBezTo>
                  <a:cubicBezTo>
                    <a:pt x="3425" y="4662"/>
                    <a:pt x="3477" y="4638"/>
                    <a:pt x="3547" y="4604"/>
                  </a:cubicBezTo>
                  <a:cubicBezTo>
                    <a:pt x="3611" y="4569"/>
                    <a:pt x="3675" y="4537"/>
                    <a:pt x="3741" y="4537"/>
                  </a:cubicBezTo>
                  <a:cubicBezTo>
                    <a:pt x="3754" y="4537"/>
                    <a:pt x="3768" y="4538"/>
                    <a:pt x="3781" y="4541"/>
                  </a:cubicBezTo>
                  <a:cubicBezTo>
                    <a:pt x="3784" y="4541"/>
                    <a:pt x="3786" y="4542"/>
                    <a:pt x="3788" y="4542"/>
                  </a:cubicBezTo>
                  <a:cubicBezTo>
                    <a:pt x="3821" y="4542"/>
                    <a:pt x="3873" y="4499"/>
                    <a:pt x="3921" y="4457"/>
                  </a:cubicBezTo>
                  <a:cubicBezTo>
                    <a:pt x="3988" y="4401"/>
                    <a:pt x="4065" y="4334"/>
                    <a:pt x="4159" y="4327"/>
                  </a:cubicBezTo>
                  <a:lnTo>
                    <a:pt x="4198" y="4327"/>
                  </a:lnTo>
                  <a:cubicBezTo>
                    <a:pt x="4208" y="4324"/>
                    <a:pt x="4219" y="4317"/>
                    <a:pt x="4226" y="4310"/>
                  </a:cubicBezTo>
                  <a:cubicBezTo>
                    <a:pt x="4338" y="4191"/>
                    <a:pt x="4433" y="3778"/>
                    <a:pt x="4408" y="3599"/>
                  </a:cubicBezTo>
                  <a:lnTo>
                    <a:pt x="4401" y="3599"/>
                  </a:lnTo>
                  <a:lnTo>
                    <a:pt x="4401" y="3529"/>
                  </a:lnTo>
                  <a:lnTo>
                    <a:pt x="4401" y="3470"/>
                  </a:lnTo>
                  <a:lnTo>
                    <a:pt x="4405" y="3470"/>
                  </a:lnTo>
                  <a:cubicBezTo>
                    <a:pt x="4415" y="3382"/>
                    <a:pt x="4436" y="3281"/>
                    <a:pt x="4461" y="3169"/>
                  </a:cubicBezTo>
                  <a:cubicBezTo>
                    <a:pt x="4492" y="3011"/>
                    <a:pt x="4541" y="2766"/>
                    <a:pt x="4520" y="2661"/>
                  </a:cubicBezTo>
                  <a:cubicBezTo>
                    <a:pt x="4517" y="2640"/>
                    <a:pt x="4506" y="2622"/>
                    <a:pt x="4489" y="2612"/>
                  </a:cubicBezTo>
                  <a:cubicBezTo>
                    <a:pt x="4464" y="2598"/>
                    <a:pt x="4436" y="2591"/>
                    <a:pt x="4408" y="2591"/>
                  </a:cubicBezTo>
                  <a:cubicBezTo>
                    <a:pt x="4324" y="2591"/>
                    <a:pt x="4243" y="2636"/>
                    <a:pt x="4180" y="2671"/>
                  </a:cubicBezTo>
                  <a:cubicBezTo>
                    <a:pt x="4145" y="2696"/>
                    <a:pt x="4103" y="2713"/>
                    <a:pt x="4058" y="2717"/>
                  </a:cubicBezTo>
                  <a:cubicBezTo>
                    <a:pt x="4002" y="2717"/>
                    <a:pt x="3953" y="2675"/>
                    <a:pt x="3862" y="2440"/>
                  </a:cubicBezTo>
                  <a:cubicBezTo>
                    <a:pt x="3806" y="2307"/>
                    <a:pt x="3757" y="2150"/>
                    <a:pt x="3732" y="2062"/>
                  </a:cubicBezTo>
                  <a:cubicBezTo>
                    <a:pt x="3690" y="1908"/>
                    <a:pt x="3557" y="1674"/>
                    <a:pt x="3470" y="1642"/>
                  </a:cubicBezTo>
                  <a:cubicBezTo>
                    <a:pt x="3465" y="1640"/>
                    <a:pt x="3461" y="1640"/>
                    <a:pt x="3458" y="1640"/>
                  </a:cubicBezTo>
                  <a:cubicBezTo>
                    <a:pt x="3456" y="1640"/>
                    <a:pt x="3454" y="1640"/>
                    <a:pt x="3452" y="1642"/>
                  </a:cubicBezTo>
                  <a:cubicBezTo>
                    <a:pt x="3418" y="1668"/>
                    <a:pt x="3377" y="1682"/>
                    <a:pt x="3335" y="1682"/>
                  </a:cubicBezTo>
                  <a:cubicBezTo>
                    <a:pt x="3305" y="1682"/>
                    <a:pt x="3274" y="1675"/>
                    <a:pt x="3246" y="1660"/>
                  </a:cubicBezTo>
                  <a:cubicBezTo>
                    <a:pt x="3148" y="1621"/>
                    <a:pt x="3046" y="1604"/>
                    <a:pt x="2941" y="1604"/>
                  </a:cubicBezTo>
                  <a:cubicBezTo>
                    <a:pt x="2756" y="1593"/>
                    <a:pt x="2647" y="1576"/>
                    <a:pt x="2591" y="1499"/>
                  </a:cubicBezTo>
                  <a:cubicBezTo>
                    <a:pt x="2525" y="1415"/>
                    <a:pt x="2553" y="1296"/>
                    <a:pt x="2602" y="1082"/>
                  </a:cubicBezTo>
                  <a:lnTo>
                    <a:pt x="2602" y="1079"/>
                  </a:lnTo>
                  <a:cubicBezTo>
                    <a:pt x="2640" y="907"/>
                    <a:pt x="2574" y="767"/>
                    <a:pt x="2518" y="655"/>
                  </a:cubicBezTo>
                  <a:cubicBezTo>
                    <a:pt x="2472" y="553"/>
                    <a:pt x="2413" y="431"/>
                    <a:pt x="2535" y="364"/>
                  </a:cubicBezTo>
                  <a:cubicBezTo>
                    <a:pt x="2546" y="357"/>
                    <a:pt x="2560" y="347"/>
                    <a:pt x="2570" y="336"/>
                  </a:cubicBezTo>
                  <a:cubicBezTo>
                    <a:pt x="2574" y="333"/>
                    <a:pt x="2577" y="329"/>
                    <a:pt x="2577" y="326"/>
                  </a:cubicBezTo>
                  <a:cubicBezTo>
                    <a:pt x="2577" y="322"/>
                    <a:pt x="2577" y="322"/>
                    <a:pt x="2577" y="319"/>
                  </a:cubicBezTo>
                  <a:lnTo>
                    <a:pt x="2577" y="315"/>
                  </a:lnTo>
                  <a:cubicBezTo>
                    <a:pt x="2577" y="315"/>
                    <a:pt x="2577" y="312"/>
                    <a:pt x="2577" y="312"/>
                  </a:cubicBezTo>
                  <a:lnTo>
                    <a:pt x="2577" y="308"/>
                  </a:lnTo>
                  <a:lnTo>
                    <a:pt x="2577" y="298"/>
                  </a:lnTo>
                  <a:lnTo>
                    <a:pt x="2577" y="294"/>
                  </a:lnTo>
                  <a:lnTo>
                    <a:pt x="2574" y="284"/>
                  </a:lnTo>
                  <a:lnTo>
                    <a:pt x="2570" y="277"/>
                  </a:lnTo>
                  <a:lnTo>
                    <a:pt x="2563" y="263"/>
                  </a:lnTo>
                  <a:lnTo>
                    <a:pt x="2560" y="259"/>
                  </a:lnTo>
                  <a:cubicBezTo>
                    <a:pt x="2556" y="252"/>
                    <a:pt x="2553" y="245"/>
                    <a:pt x="2546" y="235"/>
                  </a:cubicBezTo>
                  <a:lnTo>
                    <a:pt x="2542" y="231"/>
                  </a:lnTo>
                  <a:lnTo>
                    <a:pt x="2532" y="210"/>
                  </a:lnTo>
                  <a:cubicBezTo>
                    <a:pt x="2518" y="217"/>
                    <a:pt x="2507" y="221"/>
                    <a:pt x="2493" y="224"/>
                  </a:cubicBezTo>
                  <a:lnTo>
                    <a:pt x="2486" y="224"/>
                  </a:lnTo>
                  <a:cubicBezTo>
                    <a:pt x="2476" y="228"/>
                    <a:pt x="2465" y="228"/>
                    <a:pt x="2455" y="228"/>
                  </a:cubicBezTo>
                  <a:cubicBezTo>
                    <a:pt x="2378" y="228"/>
                    <a:pt x="2304" y="179"/>
                    <a:pt x="2230" y="126"/>
                  </a:cubicBezTo>
                  <a:cubicBezTo>
                    <a:pt x="2143" y="67"/>
                    <a:pt x="2045" y="0"/>
                    <a:pt x="1936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7490711" y="2829170"/>
              <a:ext cx="292" cy="803"/>
            </a:xfrm>
            <a:custGeom>
              <a:rect b="b" l="l" r="r" t="t"/>
              <a:pathLst>
                <a:path extrusionOk="0" h="11" w="4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7488667" y="2825592"/>
              <a:ext cx="1095" cy="1826"/>
            </a:xfrm>
            <a:custGeom>
              <a:rect b="b" l="l" r="r" t="t"/>
              <a:pathLst>
                <a:path extrusionOk="0" h="25" w="15">
                  <a:moveTo>
                    <a:pt x="0" y="0"/>
                  </a:moveTo>
                  <a:cubicBezTo>
                    <a:pt x="7" y="11"/>
                    <a:pt x="11" y="18"/>
                    <a:pt x="14" y="25"/>
                  </a:cubicBezTo>
                  <a:cubicBezTo>
                    <a:pt x="11" y="18"/>
                    <a:pt x="7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7489908" y="2827636"/>
              <a:ext cx="584" cy="1095"/>
            </a:xfrm>
            <a:custGeom>
              <a:rect b="b" l="l" r="r" t="t"/>
              <a:pathLst>
                <a:path extrusionOk="0" h="15" w="8">
                  <a:moveTo>
                    <a:pt x="1" y="0"/>
                  </a:moveTo>
                  <a:lnTo>
                    <a:pt x="8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7624642" y="3066436"/>
              <a:ext cx="584" cy="4893"/>
            </a:xfrm>
            <a:custGeom>
              <a:rect b="b" l="l" r="r" t="t"/>
              <a:pathLst>
                <a:path extrusionOk="0" h="67" w="8">
                  <a:moveTo>
                    <a:pt x="1" y="0"/>
                  </a:moveTo>
                  <a:lnTo>
                    <a:pt x="1" y="67"/>
                  </a:lnTo>
                  <a:lnTo>
                    <a:pt x="8" y="67"/>
                  </a:lnTo>
                  <a:cubicBezTo>
                    <a:pt x="4" y="53"/>
                    <a:pt x="4" y="42"/>
                    <a:pt x="4" y="32"/>
                  </a:cubicBezTo>
                  <a:lnTo>
                    <a:pt x="4" y="18"/>
                  </a:ln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7487352" y="2823766"/>
              <a:ext cx="1095" cy="1607"/>
            </a:xfrm>
            <a:custGeom>
              <a:rect b="b" l="l" r="r" t="t"/>
              <a:pathLst>
                <a:path extrusionOk="0" h="22" w="15">
                  <a:moveTo>
                    <a:pt x="15" y="22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7555340" y="2928195"/>
              <a:ext cx="1607" cy="292"/>
            </a:xfrm>
            <a:custGeom>
              <a:rect b="b" l="l" r="r" t="t"/>
              <a:pathLst>
                <a:path extrusionOk="0" h="4" w="22">
                  <a:moveTo>
                    <a:pt x="7" y="0"/>
                  </a:moveTo>
                  <a:cubicBezTo>
                    <a:pt x="4" y="0"/>
                    <a:pt x="3" y="1"/>
                    <a:pt x="1" y="3"/>
                  </a:cubicBezTo>
                  <a:cubicBezTo>
                    <a:pt x="1" y="3"/>
                    <a:pt x="1" y="4"/>
                    <a:pt x="2" y="4"/>
                  </a:cubicBezTo>
                  <a:cubicBezTo>
                    <a:pt x="3" y="4"/>
                    <a:pt x="7" y="2"/>
                    <a:pt x="14" y="2"/>
                  </a:cubicBezTo>
                  <a:cubicBezTo>
                    <a:pt x="16" y="2"/>
                    <a:pt x="19" y="2"/>
                    <a:pt x="22" y="3"/>
                  </a:cubicBezTo>
                  <a:cubicBezTo>
                    <a:pt x="15" y="1"/>
                    <a:pt x="10" y="0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7490711" y="2831726"/>
              <a:ext cx="803" cy="1314"/>
            </a:xfrm>
            <a:custGeom>
              <a:rect b="b" l="l" r="r" t="t"/>
              <a:pathLst>
                <a:path extrusionOk="0" h="18" w="11">
                  <a:moveTo>
                    <a:pt x="0" y="18"/>
                  </a:moveTo>
                  <a:cubicBezTo>
                    <a:pt x="4" y="14"/>
                    <a:pt x="7" y="11"/>
                    <a:pt x="11" y="7"/>
                  </a:cubicBezTo>
                  <a:cubicBezTo>
                    <a:pt x="11" y="4"/>
                    <a:pt x="11" y="0"/>
                    <a:pt x="11" y="0"/>
                  </a:cubicBezTo>
                  <a:cubicBezTo>
                    <a:pt x="11" y="0"/>
                    <a:pt x="11" y="4"/>
                    <a:pt x="11" y="7"/>
                  </a:cubicBezTo>
                  <a:cubicBezTo>
                    <a:pt x="7" y="11"/>
                    <a:pt x="4" y="14"/>
                    <a:pt x="0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7631068" y="2999178"/>
              <a:ext cx="2337" cy="3651"/>
            </a:xfrm>
            <a:custGeom>
              <a:rect b="b" l="l" r="r" t="t"/>
              <a:pathLst>
                <a:path extrusionOk="0" h="50" w="32">
                  <a:moveTo>
                    <a:pt x="32" y="49"/>
                  </a:moveTo>
                  <a:cubicBezTo>
                    <a:pt x="28" y="32"/>
                    <a:pt x="18" y="11"/>
                    <a:pt x="0" y="0"/>
                  </a:cubicBezTo>
                  <a:lnTo>
                    <a:pt x="0" y="0"/>
                  </a:lnTo>
                  <a:cubicBezTo>
                    <a:pt x="18" y="11"/>
                    <a:pt x="28" y="32"/>
                    <a:pt x="32" y="4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7491442" y="2831215"/>
              <a:ext cx="73" cy="584"/>
            </a:xfrm>
            <a:custGeom>
              <a:rect b="b" l="l" r="r" t="t"/>
              <a:pathLst>
                <a:path extrusionOk="0" h="8" w="1">
                  <a:moveTo>
                    <a:pt x="1" y="0"/>
                  </a:moveTo>
                  <a:cubicBezTo>
                    <a:pt x="1" y="4"/>
                    <a:pt x="1" y="4"/>
                    <a:pt x="1" y="7"/>
                  </a:cubicBezTo>
                  <a:cubicBezTo>
                    <a:pt x="1" y="4"/>
                    <a:pt x="1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7491222" y="2830192"/>
              <a:ext cx="73" cy="803"/>
            </a:xfrm>
            <a:custGeom>
              <a:rect b="b" l="l" r="r" t="t"/>
              <a:pathLst>
                <a:path extrusionOk="0" h="11" w="1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7625153" y="2997644"/>
              <a:ext cx="5988" cy="1607"/>
            </a:xfrm>
            <a:custGeom>
              <a:rect b="b" l="l" r="r" t="t"/>
              <a:pathLst>
                <a:path extrusionOk="0" h="22" w="82">
                  <a:moveTo>
                    <a:pt x="1" y="0"/>
                  </a:moveTo>
                  <a:cubicBezTo>
                    <a:pt x="29" y="4"/>
                    <a:pt x="57" y="11"/>
                    <a:pt x="81" y="21"/>
                  </a:cubicBezTo>
                  <a:cubicBezTo>
                    <a:pt x="57" y="11"/>
                    <a:pt x="29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7606750" y="3124420"/>
              <a:ext cx="3140" cy="73"/>
            </a:xfrm>
            <a:custGeom>
              <a:rect b="b" l="l" r="r" t="t"/>
              <a:pathLst>
                <a:path extrusionOk="0" h="1" w="43">
                  <a:moveTo>
                    <a:pt x="0" y="1"/>
                  </a:moveTo>
                  <a:cubicBezTo>
                    <a:pt x="14" y="1"/>
                    <a:pt x="28" y="1"/>
                    <a:pt x="42" y="1"/>
                  </a:cubicBezTo>
                  <a:cubicBezTo>
                    <a:pt x="28" y="1"/>
                    <a:pt x="14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7318150" y="2938857"/>
              <a:ext cx="2629" cy="2629"/>
            </a:xfrm>
            <a:custGeom>
              <a:rect b="b" l="l" r="r" t="t"/>
              <a:pathLst>
                <a:path extrusionOk="0" h="36" w="36">
                  <a:moveTo>
                    <a:pt x="35" y="3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7314572" y="2934987"/>
              <a:ext cx="2629" cy="2629"/>
            </a:xfrm>
            <a:custGeom>
              <a:rect b="b" l="l" r="r" t="t"/>
              <a:pathLst>
                <a:path extrusionOk="0" h="36" w="36">
                  <a:moveTo>
                    <a:pt x="35" y="36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7321947" y="2942655"/>
              <a:ext cx="2410" cy="2629"/>
            </a:xfrm>
            <a:custGeom>
              <a:rect b="b" l="l" r="r" t="t"/>
              <a:pathLst>
                <a:path extrusionOk="0" h="36" w="33">
                  <a:moveTo>
                    <a:pt x="32" y="36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7325526" y="2946525"/>
              <a:ext cx="2921" cy="2848"/>
            </a:xfrm>
            <a:custGeom>
              <a:rect b="b" l="l" r="r" t="t"/>
              <a:pathLst>
                <a:path extrusionOk="0" h="39" w="40">
                  <a:moveTo>
                    <a:pt x="39" y="39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7624934" y="3061835"/>
              <a:ext cx="73" cy="4674"/>
            </a:xfrm>
            <a:custGeom>
              <a:rect b="b" l="l" r="r" t="t"/>
              <a:pathLst>
                <a:path extrusionOk="0" h="64" w="1">
                  <a:moveTo>
                    <a:pt x="0" y="0"/>
                  </a:moveTo>
                  <a:lnTo>
                    <a:pt x="0" y="63"/>
                  </a:lnTo>
                  <a:lnTo>
                    <a:pt x="0" y="56"/>
                  </a:lnTo>
                  <a:lnTo>
                    <a:pt x="0" y="28"/>
                  </a:lnTo>
                  <a:lnTo>
                    <a:pt x="0" y="21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7310409" y="2930386"/>
              <a:ext cx="3432" cy="3651"/>
            </a:xfrm>
            <a:custGeom>
              <a:rect b="b" l="l" r="r" t="t"/>
              <a:pathLst>
                <a:path extrusionOk="0" h="50" w="47">
                  <a:moveTo>
                    <a:pt x="46" y="50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7307634" y="2926808"/>
              <a:ext cx="2848" cy="3651"/>
            </a:xfrm>
            <a:custGeom>
              <a:rect b="b" l="l" r="r" t="t"/>
              <a:pathLst>
                <a:path extrusionOk="0" h="50" w="39">
                  <a:moveTo>
                    <a:pt x="39" y="50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7303034" y="2920966"/>
              <a:ext cx="1095" cy="1095"/>
            </a:xfrm>
            <a:custGeom>
              <a:rect b="b" l="l" r="r" t="t"/>
              <a:pathLst>
                <a:path extrusionOk="0" h="15" w="15">
                  <a:moveTo>
                    <a:pt x="0" y="0"/>
                  </a:moveTo>
                  <a:lnTo>
                    <a:pt x="14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7527005" y="3144357"/>
              <a:ext cx="4162" cy="365"/>
            </a:xfrm>
            <a:custGeom>
              <a:rect b="b" l="l" r="r" t="t"/>
              <a:pathLst>
                <a:path extrusionOk="0" h="5" w="57">
                  <a:moveTo>
                    <a:pt x="56" y="1"/>
                  </a:moveTo>
                  <a:cubicBezTo>
                    <a:pt x="39" y="1"/>
                    <a:pt x="18" y="1"/>
                    <a:pt x="0" y="4"/>
                  </a:cubicBezTo>
                  <a:cubicBezTo>
                    <a:pt x="18" y="4"/>
                    <a:pt x="39" y="1"/>
                    <a:pt x="5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7304786" y="2923229"/>
              <a:ext cx="2118" cy="2629"/>
            </a:xfrm>
            <a:custGeom>
              <a:rect b="b" l="l" r="r" t="t"/>
              <a:pathLst>
                <a:path extrusionOk="0" h="36" w="29">
                  <a:moveTo>
                    <a:pt x="29" y="36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7539493" y="3145379"/>
              <a:ext cx="584" cy="73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7521894" y="3144649"/>
              <a:ext cx="4162" cy="584"/>
            </a:xfrm>
            <a:custGeom>
              <a:rect b="b" l="l" r="r" t="t"/>
              <a:pathLst>
                <a:path extrusionOk="0" h="8" w="57">
                  <a:moveTo>
                    <a:pt x="56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7534162" y="3144357"/>
              <a:ext cx="73" cy="73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7513715" y="3145160"/>
              <a:ext cx="8252" cy="584"/>
            </a:xfrm>
            <a:custGeom>
              <a:rect b="b" l="l" r="r" t="t"/>
              <a:pathLst>
                <a:path extrusionOk="0" h="8" w="113">
                  <a:moveTo>
                    <a:pt x="112" y="0"/>
                  </a:moveTo>
                  <a:cubicBezTo>
                    <a:pt x="74" y="4"/>
                    <a:pt x="39" y="7"/>
                    <a:pt x="0" y="7"/>
                  </a:cubicBezTo>
                  <a:cubicBezTo>
                    <a:pt x="39" y="7"/>
                    <a:pt x="74" y="4"/>
                    <a:pt x="11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7542560" y="3146401"/>
              <a:ext cx="584" cy="365"/>
            </a:xfrm>
            <a:custGeom>
              <a:rect b="b" l="l" r="r" t="t"/>
              <a:pathLst>
                <a:path extrusionOk="0" h="5" w="8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7536937" y="3144868"/>
              <a:ext cx="73" cy="73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7337575" y="2957479"/>
              <a:ext cx="2629" cy="2410"/>
            </a:xfrm>
            <a:custGeom>
              <a:rect b="b" l="l" r="r" t="t"/>
              <a:pathLst>
                <a:path extrusionOk="0" h="33" w="36">
                  <a:moveTo>
                    <a:pt x="35" y="3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1"/>
            <p:cNvSpPr/>
            <p:nvPr/>
          </p:nvSpPr>
          <p:spPr>
            <a:xfrm>
              <a:off x="7329104" y="2949811"/>
              <a:ext cx="3651" cy="3651"/>
            </a:xfrm>
            <a:custGeom>
              <a:rect b="b" l="l" r="r" t="t"/>
              <a:pathLst>
                <a:path extrusionOk="0" h="50" w="50">
                  <a:moveTo>
                    <a:pt x="50" y="50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7344951" y="2963614"/>
              <a:ext cx="2410" cy="1607"/>
            </a:xfrm>
            <a:custGeom>
              <a:rect b="b" l="l" r="r" t="t"/>
              <a:pathLst>
                <a:path extrusionOk="0" h="22" w="33">
                  <a:moveTo>
                    <a:pt x="32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7333486" y="2953901"/>
              <a:ext cx="3140" cy="2921"/>
            </a:xfrm>
            <a:custGeom>
              <a:rect b="b" l="l" r="r" t="t"/>
              <a:pathLst>
                <a:path extrusionOk="0" h="40" w="43">
                  <a:moveTo>
                    <a:pt x="42" y="3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7341372" y="2960839"/>
              <a:ext cx="2410" cy="1826"/>
            </a:xfrm>
            <a:custGeom>
              <a:rect b="b" l="l" r="r" t="t"/>
              <a:pathLst>
                <a:path extrusionOk="0" h="25" w="33">
                  <a:moveTo>
                    <a:pt x="32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7348529" y="2965950"/>
              <a:ext cx="3140" cy="2118"/>
            </a:xfrm>
            <a:custGeom>
              <a:rect b="b" l="l" r="r" t="t"/>
              <a:pathLst>
                <a:path extrusionOk="0" h="29" w="43">
                  <a:moveTo>
                    <a:pt x="43" y="28"/>
                  </a:moveTo>
                  <a:cubicBezTo>
                    <a:pt x="29" y="21"/>
                    <a:pt x="15" y="11"/>
                    <a:pt x="1" y="0"/>
                  </a:cubicBezTo>
                  <a:cubicBezTo>
                    <a:pt x="15" y="11"/>
                    <a:pt x="29" y="21"/>
                    <a:pt x="43" y="2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7624642" y="3065925"/>
              <a:ext cx="73" cy="1826"/>
            </a:xfrm>
            <a:custGeom>
              <a:rect b="b" l="l" r="r" t="t"/>
              <a:pathLst>
                <a:path extrusionOk="0" h="25" w="1">
                  <a:moveTo>
                    <a:pt x="1" y="7"/>
                  </a:moveTo>
                  <a:lnTo>
                    <a:pt x="1" y="25"/>
                  </a:lnTo>
                  <a:lnTo>
                    <a:pt x="1" y="0"/>
                  </a:ln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>
              <a:off x="7624642" y="3068773"/>
              <a:ext cx="365" cy="2556"/>
            </a:xfrm>
            <a:custGeom>
              <a:rect b="b" l="l" r="r" t="t"/>
              <a:pathLst>
                <a:path extrusionOk="0" h="35" w="5">
                  <a:moveTo>
                    <a:pt x="1" y="0"/>
                  </a:moveTo>
                  <a:cubicBezTo>
                    <a:pt x="1" y="11"/>
                    <a:pt x="4" y="24"/>
                    <a:pt x="4" y="35"/>
                  </a:cubicBezTo>
                  <a:cubicBezTo>
                    <a:pt x="4" y="21"/>
                    <a:pt x="1" y="1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7624934" y="3063369"/>
              <a:ext cx="73" cy="73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6649083" y="1515625"/>
              <a:ext cx="466119" cy="661899"/>
            </a:xfrm>
            <a:custGeom>
              <a:rect b="b" l="l" r="r" t="t"/>
              <a:pathLst>
                <a:path extrusionOk="0" h="9064" w="6383">
                  <a:moveTo>
                    <a:pt x="4068" y="1"/>
                  </a:moveTo>
                  <a:cubicBezTo>
                    <a:pt x="4013" y="1"/>
                    <a:pt x="3957" y="46"/>
                    <a:pt x="3869" y="130"/>
                  </a:cubicBezTo>
                  <a:cubicBezTo>
                    <a:pt x="3781" y="210"/>
                    <a:pt x="3683" y="301"/>
                    <a:pt x="3554" y="319"/>
                  </a:cubicBezTo>
                  <a:cubicBezTo>
                    <a:pt x="3414" y="340"/>
                    <a:pt x="3347" y="399"/>
                    <a:pt x="3270" y="466"/>
                  </a:cubicBezTo>
                  <a:cubicBezTo>
                    <a:pt x="3221" y="515"/>
                    <a:pt x="3162" y="557"/>
                    <a:pt x="3099" y="592"/>
                  </a:cubicBezTo>
                  <a:cubicBezTo>
                    <a:pt x="3015" y="627"/>
                    <a:pt x="2920" y="648"/>
                    <a:pt x="2825" y="648"/>
                  </a:cubicBezTo>
                  <a:cubicBezTo>
                    <a:pt x="2748" y="655"/>
                    <a:pt x="2640" y="665"/>
                    <a:pt x="2640" y="697"/>
                  </a:cubicBezTo>
                  <a:cubicBezTo>
                    <a:pt x="2636" y="728"/>
                    <a:pt x="2629" y="791"/>
                    <a:pt x="2577" y="816"/>
                  </a:cubicBezTo>
                  <a:cubicBezTo>
                    <a:pt x="2563" y="823"/>
                    <a:pt x="2550" y="826"/>
                    <a:pt x="2536" y="826"/>
                  </a:cubicBezTo>
                  <a:cubicBezTo>
                    <a:pt x="2498" y="826"/>
                    <a:pt x="2459" y="801"/>
                    <a:pt x="2423" y="777"/>
                  </a:cubicBezTo>
                  <a:cubicBezTo>
                    <a:pt x="2384" y="753"/>
                    <a:pt x="2346" y="732"/>
                    <a:pt x="2304" y="718"/>
                  </a:cubicBezTo>
                  <a:cubicBezTo>
                    <a:pt x="2301" y="717"/>
                    <a:pt x="2298" y="717"/>
                    <a:pt x="2294" y="717"/>
                  </a:cubicBezTo>
                  <a:cubicBezTo>
                    <a:pt x="2259" y="717"/>
                    <a:pt x="2181" y="748"/>
                    <a:pt x="2076" y="833"/>
                  </a:cubicBezTo>
                  <a:cubicBezTo>
                    <a:pt x="1961" y="931"/>
                    <a:pt x="1870" y="1057"/>
                    <a:pt x="1873" y="1124"/>
                  </a:cubicBezTo>
                  <a:cubicBezTo>
                    <a:pt x="1873" y="1148"/>
                    <a:pt x="1877" y="1169"/>
                    <a:pt x="1880" y="1194"/>
                  </a:cubicBezTo>
                  <a:cubicBezTo>
                    <a:pt x="1898" y="1355"/>
                    <a:pt x="1915" y="1537"/>
                    <a:pt x="1649" y="1705"/>
                  </a:cubicBezTo>
                  <a:cubicBezTo>
                    <a:pt x="1467" y="1821"/>
                    <a:pt x="1338" y="2013"/>
                    <a:pt x="1233" y="2164"/>
                  </a:cubicBezTo>
                  <a:cubicBezTo>
                    <a:pt x="1191" y="2227"/>
                    <a:pt x="1156" y="2279"/>
                    <a:pt x="1121" y="2321"/>
                  </a:cubicBezTo>
                  <a:cubicBezTo>
                    <a:pt x="1093" y="2360"/>
                    <a:pt x="1047" y="2384"/>
                    <a:pt x="998" y="2384"/>
                  </a:cubicBezTo>
                  <a:lnTo>
                    <a:pt x="998" y="2388"/>
                  </a:lnTo>
                  <a:cubicBezTo>
                    <a:pt x="995" y="2405"/>
                    <a:pt x="988" y="2419"/>
                    <a:pt x="984" y="2433"/>
                  </a:cubicBezTo>
                  <a:lnTo>
                    <a:pt x="981" y="2440"/>
                  </a:lnTo>
                  <a:cubicBezTo>
                    <a:pt x="977" y="2451"/>
                    <a:pt x="970" y="2461"/>
                    <a:pt x="967" y="2472"/>
                  </a:cubicBezTo>
                  <a:lnTo>
                    <a:pt x="963" y="2475"/>
                  </a:lnTo>
                  <a:cubicBezTo>
                    <a:pt x="956" y="2486"/>
                    <a:pt x="949" y="2496"/>
                    <a:pt x="942" y="2503"/>
                  </a:cubicBezTo>
                  <a:lnTo>
                    <a:pt x="939" y="2510"/>
                  </a:lnTo>
                  <a:cubicBezTo>
                    <a:pt x="932" y="2517"/>
                    <a:pt x="925" y="2524"/>
                    <a:pt x="914" y="2531"/>
                  </a:cubicBezTo>
                  <a:lnTo>
                    <a:pt x="900" y="2542"/>
                  </a:lnTo>
                  <a:lnTo>
                    <a:pt x="897" y="2549"/>
                  </a:lnTo>
                  <a:lnTo>
                    <a:pt x="886" y="2556"/>
                  </a:lnTo>
                  <a:lnTo>
                    <a:pt x="879" y="2563"/>
                  </a:lnTo>
                  <a:lnTo>
                    <a:pt x="869" y="2573"/>
                  </a:lnTo>
                  <a:lnTo>
                    <a:pt x="858" y="2580"/>
                  </a:lnTo>
                  <a:lnTo>
                    <a:pt x="848" y="2591"/>
                  </a:lnTo>
                  <a:lnTo>
                    <a:pt x="841" y="2598"/>
                  </a:lnTo>
                  <a:lnTo>
                    <a:pt x="827" y="2612"/>
                  </a:lnTo>
                  <a:lnTo>
                    <a:pt x="816" y="2619"/>
                  </a:lnTo>
                  <a:lnTo>
                    <a:pt x="798" y="2636"/>
                  </a:lnTo>
                  <a:lnTo>
                    <a:pt x="788" y="2647"/>
                  </a:lnTo>
                  <a:lnTo>
                    <a:pt x="770" y="2664"/>
                  </a:lnTo>
                  <a:lnTo>
                    <a:pt x="760" y="2675"/>
                  </a:lnTo>
                  <a:lnTo>
                    <a:pt x="746" y="2685"/>
                  </a:lnTo>
                  <a:lnTo>
                    <a:pt x="735" y="2699"/>
                  </a:lnTo>
                  <a:lnTo>
                    <a:pt x="721" y="2710"/>
                  </a:lnTo>
                  <a:lnTo>
                    <a:pt x="711" y="2724"/>
                  </a:lnTo>
                  <a:lnTo>
                    <a:pt x="697" y="2734"/>
                  </a:lnTo>
                  <a:lnTo>
                    <a:pt x="686" y="2748"/>
                  </a:lnTo>
                  <a:lnTo>
                    <a:pt x="676" y="2759"/>
                  </a:lnTo>
                  <a:lnTo>
                    <a:pt x="662" y="2773"/>
                  </a:lnTo>
                  <a:lnTo>
                    <a:pt x="658" y="2780"/>
                  </a:lnTo>
                  <a:lnTo>
                    <a:pt x="599" y="2836"/>
                  </a:lnTo>
                  <a:cubicBezTo>
                    <a:pt x="651" y="2885"/>
                    <a:pt x="697" y="2927"/>
                    <a:pt x="732" y="2965"/>
                  </a:cubicBezTo>
                  <a:cubicBezTo>
                    <a:pt x="823" y="3056"/>
                    <a:pt x="865" y="3186"/>
                    <a:pt x="848" y="3315"/>
                  </a:cubicBezTo>
                  <a:cubicBezTo>
                    <a:pt x="841" y="3347"/>
                    <a:pt x="844" y="3375"/>
                    <a:pt x="851" y="3403"/>
                  </a:cubicBezTo>
                  <a:cubicBezTo>
                    <a:pt x="974" y="3644"/>
                    <a:pt x="897" y="3746"/>
                    <a:pt x="834" y="3788"/>
                  </a:cubicBezTo>
                  <a:cubicBezTo>
                    <a:pt x="784" y="3872"/>
                    <a:pt x="848" y="4443"/>
                    <a:pt x="939" y="4541"/>
                  </a:cubicBezTo>
                  <a:cubicBezTo>
                    <a:pt x="1054" y="4674"/>
                    <a:pt x="988" y="4793"/>
                    <a:pt x="900" y="4950"/>
                  </a:cubicBezTo>
                  <a:cubicBezTo>
                    <a:pt x="879" y="4989"/>
                    <a:pt x="851" y="5038"/>
                    <a:pt x="827" y="5087"/>
                  </a:cubicBezTo>
                  <a:cubicBezTo>
                    <a:pt x="704" y="5328"/>
                    <a:pt x="585" y="5472"/>
                    <a:pt x="322" y="5486"/>
                  </a:cubicBezTo>
                  <a:cubicBezTo>
                    <a:pt x="235" y="5493"/>
                    <a:pt x="200" y="5577"/>
                    <a:pt x="165" y="5689"/>
                  </a:cubicBezTo>
                  <a:cubicBezTo>
                    <a:pt x="140" y="5759"/>
                    <a:pt x="116" y="5832"/>
                    <a:pt x="49" y="5839"/>
                  </a:cubicBezTo>
                  <a:cubicBezTo>
                    <a:pt x="21" y="5878"/>
                    <a:pt x="7" y="5927"/>
                    <a:pt x="0" y="5973"/>
                  </a:cubicBezTo>
                  <a:lnTo>
                    <a:pt x="11" y="5983"/>
                  </a:lnTo>
                  <a:lnTo>
                    <a:pt x="28" y="5997"/>
                  </a:lnTo>
                  <a:lnTo>
                    <a:pt x="53" y="6015"/>
                  </a:lnTo>
                  <a:lnTo>
                    <a:pt x="74" y="6029"/>
                  </a:lnTo>
                  <a:lnTo>
                    <a:pt x="98" y="6050"/>
                  </a:lnTo>
                  <a:lnTo>
                    <a:pt x="119" y="6060"/>
                  </a:lnTo>
                  <a:lnTo>
                    <a:pt x="147" y="6081"/>
                  </a:lnTo>
                  <a:lnTo>
                    <a:pt x="165" y="6095"/>
                  </a:lnTo>
                  <a:lnTo>
                    <a:pt x="193" y="6113"/>
                  </a:lnTo>
                  <a:lnTo>
                    <a:pt x="214" y="6123"/>
                  </a:lnTo>
                  <a:lnTo>
                    <a:pt x="242" y="6141"/>
                  </a:lnTo>
                  <a:lnTo>
                    <a:pt x="259" y="6155"/>
                  </a:lnTo>
                  <a:lnTo>
                    <a:pt x="287" y="6169"/>
                  </a:lnTo>
                  <a:lnTo>
                    <a:pt x="308" y="6183"/>
                  </a:lnTo>
                  <a:lnTo>
                    <a:pt x="333" y="6197"/>
                  </a:lnTo>
                  <a:lnTo>
                    <a:pt x="354" y="6207"/>
                  </a:lnTo>
                  <a:lnTo>
                    <a:pt x="378" y="6221"/>
                  </a:lnTo>
                  <a:lnTo>
                    <a:pt x="396" y="6232"/>
                  </a:lnTo>
                  <a:lnTo>
                    <a:pt x="420" y="6242"/>
                  </a:lnTo>
                  <a:lnTo>
                    <a:pt x="438" y="6253"/>
                  </a:lnTo>
                  <a:lnTo>
                    <a:pt x="459" y="6263"/>
                  </a:lnTo>
                  <a:lnTo>
                    <a:pt x="476" y="6270"/>
                  </a:lnTo>
                  <a:lnTo>
                    <a:pt x="497" y="6281"/>
                  </a:lnTo>
                  <a:lnTo>
                    <a:pt x="511" y="6288"/>
                  </a:lnTo>
                  <a:lnTo>
                    <a:pt x="529" y="6295"/>
                  </a:lnTo>
                  <a:lnTo>
                    <a:pt x="543" y="6298"/>
                  </a:lnTo>
                  <a:lnTo>
                    <a:pt x="557" y="6305"/>
                  </a:lnTo>
                  <a:lnTo>
                    <a:pt x="567" y="6309"/>
                  </a:lnTo>
                  <a:lnTo>
                    <a:pt x="585" y="6312"/>
                  </a:lnTo>
                  <a:lnTo>
                    <a:pt x="606" y="6312"/>
                  </a:lnTo>
                  <a:cubicBezTo>
                    <a:pt x="700" y="6312"/>
                    <a:pt x="763" y="6379"/>
                    <a:pt x="834" y="6449"/>
                  </a:cubicBezTo>
                  <a:cubicBezTo>
                    <a:pt x="876" y="6494"/>
                    <a:pt x="928" y="6540"/>
                    <a:pt x="981" y="6575"/>
                  </a:cubicBezTo>
                  <a:lnTo>
                    <a:pt x="1002" y="6582"/>
                  </a:lnTo>
                  <a:cubicBezTo>
                    <a:pt x="1053" y="6609"/>
                    <a:pt x="1111" y="6621"/>
                    <a:pt x="1169" y="6621"/>
                  </a:cubicBezTo>
                  <a:cubicBezTo>
                    <a:pt x="1202" y="6621"/>
                    <a:pt x="1235" y="6617"/>
                    <a:pt x="1268" y="6610"/>
                  </a:cubicBezTo>
                  <a:cubicBezTo>
                    <a:pt x="1285" y="6606"/>
                    <a:pt x="1303" y="6599"/>
                    <a:pt x="1313" y="6589"/>
                  </a:cubicBezTo>
                  <a:cubicBezTo>
                    <a:pt x="1334" y="6564"/>
                    <a:pt x="1362" y="6550"/>
                    <a:pt x="1394" y="6550"/>
                  </a:cubicBezTo>
                  <a:lnTo>
                    <a:pt x="1418" y="6550"/>
                  </a:lnTo>
                  <a:lnTo>
                    <a:pt x="1432" y="6554"/>
                  </a:lnTo>
                  <a:lnTo>
                    <a:pt x="1439" y="6554"/>
                  </a:lnTo>
                  <a:lnTo>
                    <a:pt x="1450" y="6557"/>
                  </a:lnTo>
                  <a:lnTo>
                    <a:pt x="1457" y="6561"/>
                  </a:lnTo>
                  <a:lnTo>
                    <a:pt x="1471" y="6564"/>
                  </a:lnTo>
                  <a:lnTo>
                    <a:pt x="1478" y="6568"/>
                  </a:lnTo>
                  <a:lnTo>
                    <a:pt x="1492" y="6578"/>
                  </a:lnTo>
                  <a:lnTo>
                    <a:pt x="1495" y="6582"/>
                  </a:lnTo>
                  <a:lnTo>
                    <a:pt x="1513" y="6592"/>
                  </a:lnTo>
                  <a:lnTo>
                    <a:pt x="1534" y="6606"/>
                  </a:lnTo>
                  <a:lnTo>
                    <a:pt x="1537" y="6610"/>
                  </a:lnTo>
                  <a:lnTo>
                    <a:pt x="1558" y="6627"/>
                  </a:lnTo>
                  <a:cubicBezTo>
                    <a:pt x="1649" y="6708"/>
                    <a:pt x="1737" y="6799"/>
                    <a:pt x="1821" y="6890"/>
                  </a:cubicBezTo>
                  <a:lnTo>
                    <a:pt x="1835" y="6886"/>
                  </a:lnTo>
                  <a:lnTo>
                    <a:pt x="1870" y="6883"/>
                  </a:lnTo>
                  <a:lnTo>
                    <a:pt x="1901" y="6876"/>
                  </a:lnTo>
                  <a:lnTo>
                    <a:pt x="1929" y="6872"/>
                  </a:lnTo>
                  <a:lnTo>
                    <a:pt x="1957" y="6865"/>
                  </a:lnTo>
                  <a:lnTo>
                    <a:pt x="1985" y="6862"/>
                  </a:lnTo>
                  <a:lnTo>
                    <a:pt x="2010" y="6858"/>
                  </a:lnTo>
                  <a:lnTo>
                    <a:pt x="2230" y="6858"/>
                  </a:lnTo>
                  <a:lnTo>
                    <a:pt x="2241" y="6862"/>
                  </a:lnTo>
                  <a:lnTo>
                    <a:pt x="2248" y="6862"/>
                  </a:lnTo>
                  <a:lnTo>
                    <a:pt x="2258" y="6865"/>
                  </a:lnTo>
                  <a:lnTo>
                    <a:pt x="2265" y="6865"/>
                  </a:lnTo>
                  <a:lnTo>
                    <a:pt x="2272" y="6869"/>
                  </a:lnTo>
                  <a:lnTo>
                    <a:pt x="2276" y="6869"/>
                  </a:lnTo>
                  <a:lnTo>
                    <a:pt x="2283" y="6872"/>
                  </a:lnTo>
                  <a:lnTo>
                    <a:pt x="2286" y="6872"/>
                  </a:lnTo>
                  <a:lnTo>
                    <a:pt x="2293" y="6876"/>
                  </a:lnTo>
                  <a:lnTo>
                    <a:pt x="2300" y="6879"/>
                  </a:lnTo>
                  <a:cubicBezTo>
                    <a:pt x="2388" y="6932"/>
                    <a:pt x="2423" y="7033"/>
                    <a:pt x="2454" y="7131"/>
                  </a:cubicBezTo>
                  <a:cubicBezTo>
                    <a:pt x="2500" y="7261"/>
                    <a:pt x="2528" y="7320"/>
                    <a:pt x="2594" y="7327"/>
                  </a:cubicBezTo>
                  <a:cubicBezTo>
                    <a:pt x="2724" y="7341"/>
                    <a:pt x="2843" y="7408"/>
                    <a:pt x="2920" y="7513"/>
                  </a:cubicBezTo>
                  <a:cubicBezTo>
                    <a:pt x="2976" y="7576"/>
                    <a:pt x="3004" y="7660"/>
                    <a:pt x="2997" y="7744"/>
                  </a:cubicBezTo>
                  <a:cubicBezTo>
                    <a:pt x="2994" y="7761"/>
                    <a:pt x="3036" y="7796"/>
                    <a:pt x="3064" y="7821"/>
                  </a:cubicBezTo>
                  <a:cubicBezTo>
                    <a:pt x="3130" y="7877"/>
                    <a:pt x="3221" y="7957"/>
                    <a:pt x="3207" y="8084"/>
                  </a:cubicBezTo>
                  <a:cubicBezTo>
                    <a:pt x="3207" y="8084"/>
                    <a:pt x="3214" y="8098"/>
                    <a:pt x="3256" y="8112"/>
                  </a:cubicBezTo>
                  <a:cubicBezTo>
                    <a:pt x="3311" y="8128"/>
                    <a:pt x="3384" y="8135"/>
                    <a:pt x="3457" y="8135"/>
                  </a:cubicBezTo>
                  <a:cubicBezTo>
                    <a:pt x="3580" y="8135"/>
                    <a:pt x="3704" y="8116"/>
                    <a:pt x="3732" y="8101"/>
                  </a:cubicBezTo>
                  <a:cubicBezTo>
                    <a:pt x="3793" y="8053"/>
                    <a:pt x="3886" y="8021"/>
                    <a:pt x="3975" y="8021"/>
                  </a:cubicBezTo>
                  <a:cubicBezTo>
                    <a:pt x="4029" y="8021"/>
                    <a:pt x="4081" y="8033"/>
                    <a:pt x="4124" y="8059"/>
                  </a:cubicBezTo>
                  <a:cubicBezTo>
                    <a:pt x="4133" y="8063"/>
                    <a:pt x="4143" y="8065"/>
                    <a:pt x="4156" y="8065"/>
                  </a:cubicBezTo>
                  <a:cubicBezTo>
                    <a:pt x="4187" y="8065"/>
                    <a:pt x="4229" y="8055"/>
                    <a:pt x="4271" y="8045"/>
                  </a:cubicBezTo>
                  <a:lnTo>
                    <a:pt x="4303" y="8038"/>
                  </a:lnTo>
                  <a:lnTo>
                    <a:pt x="4306" y="8038"/>
                  </a:lnTo>
                  <a:lnTo>
                    <a:pt x="4334" y="8031"/>
                  </a:lnTo>
                  <a:lnTo>
                    <a:pt x="4341" y="8031"/>
                  </a:lnTo>
                  <a:cubicBezTo>
                    <a:pt x="4362" y="8028"/>
                    <a:pt x="4383" y="8024"/>
                    <a:pt x="4404" y="8024"/>
                  </a:cubicBezTo>
                  <a:lnTo>
                    <a:pt x="4408" y="8024"/>
                  </a:lnTo>
                  <a:cubicBezTo>
                    <a:pt x="4418" y="8024"/>
                    <a:pt x="4429" y="8024"/>
                    <a:pt x="4439" y="8028"/>
                  </a:cubicBezTo>
                  <a:lnTo>
                    <a:pt x="4446" y="8028"/>
                  </a:lnTo>
                  <a:cubicBezTo>
                    <a:pt x="4457" y="8028"/>
                    <a:pt x="4467" y="8031"/>
                    <a:pt x="4474" y="8035"/>
                  </a:cubicBezTo>
                  <a:cubicBezTo>
                    <a:pt x="4604" y="8080"/>
                    <a:pt x="4726" y="8147"/>
                    <a:pt x="4835" y="8227"/>
                  </a:cubicBezTo>
                  <a:cubicBezTo>
                    <a:pt x="4873" y="8255"/>
                    <a:pt x="4901" y="8294"/>
                    <a:pt x="4919" y="8336"/>
                  </a:cubicBezTo>
                  <a:cubicBezTo>
                    <a:pt x="4933" y="8374"/>
                    <a:pt x="4929" y="8416"/>
                    <a:pt x="4908" y="8451"/>
                  </a:cubicBezTo>
                  <a:cubicBezTo>
                    <a:pt x="4870" y="8511"/>
                    <a:pt x="4824" y="8567"/>
                    <a:pt x="4779" y="8619"/>
                  </a:cubicBezTo>
                  <a:cubicBezTo>
                    <a:pt x="4726" y="8675"/>
                    <a:pt x="4607" y="8812"/>
                    <a:pt x="4625" y="8847"/>
                  </a:cubicBezTo>
                  <a:cubicBezTo>
                    <a:pt x="4639" y="8875"/>
                    <a:pt x="4695" y="8910"/>
                    <a:pt x="4747" y="8941"/>
                  </a:cubicBezTo>
                  <a:lnTo>
                    <a:pt x="4786" y="8962"/>
                  </a:lnTo>
                  <a:lnTo>
                    <a:pt x="4793" y="8969"/>
                  </a:lnTo>
                  <a:lnTo>
                    <a:pt x="4831" y="8994"/>
                  </a:lnTo>
                  <a:lnTo>
                    <a:pt x="4838" y="9001"/>
                  </a:lnTo>
                  <a:cubicBezTo>
                    <a:pt x="4852" y="9008"/>
                    <a:pt x="4863" y="9018"/>
                    <a:pt x="4873" y="9025"/>
                  </a:cubicBezTo>
                  <a:lnTo>
                    <a:pt x="4877" y="9029"/>
                  </a:lnTo>
                  <a:cubicBezTo>
                    <a:pt x="4887" y="9039"/>
                    <a:pt x="4901" y="9050"/>
                    <a:pt x="4912" y="9060"/>
                  </a:cubicBezTo>
                  <a:lnTo>
                    <a:pt x="4915" y="9064"/>
                  </a:lnTo>
                  <a:lnTo>
                    <a:pt x="4919" y="9060"/>
                  </a:lnTo>
                  <a:cubicBezTo>
                    <a:pt x="4922" y="9057"/>
                    <a:pt x="4926" y="9050"/>
                    <a:pt x="4929" y="9046"/>
                  </a:cubicBezTo>
                  <a:lnTo>
                    <a:pt x="4933" y="9043"/>
                  </a:lnTo>
                  <a:cubicBezTo>
                    <a:pt x="4936" y="9036"/>
                    <a:pt x="4940" y="9029"/>
                    <a:pt x="4943" y="9022"/>
                  </a:cubicBezTo>
                  <a:lnTo>
                    <a:pt x="4947" y="9015"/>
                  </a:lnTo>
                  <a:cubicBezTo>
                    <a:pt x="4950" y="9011"/>
                    <a:pt x="4954" y="9001"/>
                    <a:pt x="4954" y="8994"/>
                  </a:cubicBezTo>
                  <a:lnTo>
                    <a:pt x="4957" y="8983"/>
                  </a:lnTo>
                  <a:cubicBezTo>
                    <a:pt x="4961" y="8976"/>
                    <a:pt x="4965" y="8969"/>
                    <a:pt x="4968" y="8959"/>
                  </a:cubicBezTo>
                  <a:lnTo>
                    <a:pt x="4972" y="8948"/>
                  </a:lnTo>
                  <a:cubicBezTo>
                    <a:pt x="4975" y="8938"/>
                    <a:pt x="4979" y="8927"/>
                    <a:pt x="4982" y="8917"/>
                  </a:cubicBezTo>
                  <a:lnTo>
                    <a:pt x="4986" y="8903"/>
                  </a:lnTo>
                  <a:cubicBezTo>
                    <a:pt x="4989" y="8892"/>
                    <a:pt x="4993" y="8885"/>
                    <a:pt x="4993" y="8875"/>
                  </a:cubicBezTo>
                  <a:lnTo>
                    <a:pt x="5000" y="8857"/>
                  </a:lnTo>
                  <a:cubicBezTo>
                    <a:pt x="5000" y="8847"/>
                    <a:pt x="5003" y="8836"/>
                    <a:pt x="5007" y="8826"/>
                  </a:cubicBezTo>
                  <a:lnTo>
                    <a:pt x="5010" y="8808"/>
                  </a:lnTo>
                  <a:cubicBezTo>
                    <a:pt x="5014" y="8798"/>
                    <a:pt x="5014" y="8787"/>
                    <a:pt x="5017" y="8777"/>
                  </a:cubicBezTo>
                  <a:lnTo>
                    <a:pt x="5021" y="8756"/>
                  </a:lnTo>
                  <a:cubicBezTo>
                    <a:pt x="5021" y="8745"/>
                    <a:pt x="5024" y="8735"/>
                    <a:pt x="5028" y="8724"/>
                  </a:cubicBezTo>
                  <a:lnTo>
                    <a:pt x="5031" y="8703"/>
                  </a:lnTo>
                  <a:cubicBezTo>
                    <a:pt x="5031" y="8693"/>
                    <a:pt x="5035" y="8682"/>
                    <a:pt x="5035" y="8672"/>
                  </a:cubicBezTo>
                  <a:cubicBezTo>
                    <a:pt x="5038" y="8658"/>
                    <a:pt x="5038" y="8654"/>
                    <a:pt x="5038" y="8647"/>
                  </a:cubicBezTo>
                  <a:cubicBezTo>
                    <a:pt x="5042" y="8640"/>
                    <a:pt x="5042" y="8626"/>
                    <a:pt x="5045" y="8616"/>
                  </a:cubicBezTo>
                  <a:lnTo>
                    <a:pt x="5045" y="8595"/>
                  </a:lnTo>
                  <a:cubicBezTo>
                    <a:pt x="5045" y="8584"/>
                    <a:pt x="5049" y="8574"/>
                    <a:pt x="5049" y="8563"/>
                  </a:cubicBezTo>
                  <a:cubicBezTo>
                    <a:pt x="5052" y="8553"/>
                    <a:pt x="5049" y="8549"/>
                    <a:pt x="5052" y="8542"/>
                  </a:cubicBezTo>
                  <a:cubicBezTo>
                    <a:pt x="5056" y="8535"/>
                    <a:pt x="5052" y="8518"/>
                    <a:pt x="5056" y="8507"/>
                  </a:cubicBezTo>
                  <a:cubicBezTo>
                    <a:pt x="5059" y="8497"/>
                    <a:pt x="5056" y="8497"/>
                    <a:pt x="5056" y="8490"/>
                  </a:cubicBezTo>
                  <a:lnTo>
                    <a:pt x="5056" y="8455"/>
                  </a:lnTo>
                  <a:lnTo>
                    <a:pt x="5056" y="8441"/>
                  </a:lnTo>
                  <a:lnTo>
                    <a:pt x="5056" y="8392"/>
                  </a:lnTo>
                  <a:cubicBezTo>
                    <a:pt x="5070" y="8136"/>
                    <a:pt x="5108" y="7880"/>
                    <a:pt x="5171" y="7628"/>
                  </a:cubicBezTo>
                  <a:cubicBezTo>
                    <a:pt x="5210" y="7488"/>
                    <a:pt x="5122" y="7366"/>
                    <a:pt x="5021" y="7226"/>
                  </a:cubicBezTo>
                  <a:cubicBezTo>
                    <a:pt x="4933" y="7100"/>
                    <a:pt x="4831" y="6963"/>
                    <a:pt x="4817" y="6795"/>
                  </a:cubicBezTo>
                  <a:lnTo>
                    <a:pt x="4817" y="6760"/>
                  </a:lnTo>
                  <a:cubicBezTo>
                    <a:pt x="4817" y="6505"/>
                    <a:pt x="4915" y="6477"/>
                    <a:pt x="5045" y="6466"/>
                  </a:cubicBezTo>
                  <a:cubicBezTo>
                    <a:pt x="5108" y="6463"/>
                    <a:pt x="5168" y="6445"/>
                    <a:pt x="5217" y="6414"/>
                  </a:cubicBezTo>
                  <a:cubicBezTo>
                    <a:pt x="5241" y="6400"/>
                    <a:pt x="5259" y="6382"/>
                    <a:pt x="5273" y="6361"/>
                  </a:cubicBezTo>
                  <a:cubicBezTo>
                    <a:pt x="5266" y="6354"/>
                    <a:pt x="5234" y="6330"/>
                    <a:pt x="5133" y="6305"/>
                  </a:cubicBezTo>
                  <a:cubicBezTo>
                    <a:pt x="5119" y="6302"/>
                    <a:pt x="5101" y="6298"/>
                    <a:pt x="5087" y="6291"/>
                  </a:cubicBezTo>
                  <a:cubicBezTo>
                    <a:pt x="5045" y="6263"/>
                    <a:pt x="5007" y="6228"/>
                    <a:pt x="4982" y="6183"/>
                  </a:cubicBezTo>
                  <a:cubicBezTo>
                    <a:pt x="4947" y="6120"/>
                    <a:pt x="4929" y="6050"/>
                    <a:pt x="4929" y="5980"/>
                  </a:cubicBezTo>
                  <a:cubicBezTo>
                    <a:pt x="4929" y="5962"/>
                    <a:pt x="4933" y="5941"/>
                    <a:pt x="4940" y="5920"/>
                  </a:cubicBezTo>
                  <a:cubicBezTo>
                    <a:pt x="4967" y="5833"/>
                    <a:pt x="5102" y="5805"/>
                    <a:pt x="5391" y="5805"/>
                  </a:cubicBezTo>
                  <a:cubicBezTo>
                    <a:pt x="5475" y="5805"/>
                    <a:pt x="5571" y="5808"/>
                    <a:pt x="5682" y="5811"/>
                  </a:cubicBezTo>
                  <a:cubicBezTo>
                    <a:pt x="5742" y="5811"/>
                    <a:pt x="5794" y="5815"/>
                    <a:pt x="5829" y="5815"/>
                  </a:cubicBezTo>
                  <a:lnTo>
                    <a:pt x="5885" y="5815"/>
                  </a:lnTo>
                  <a:cubicBezTo>
                    <a:pt x="5952" y="5804"/>
                    <a:pt x="6015" y="5787"/>
                    <a:pt x="6078" y="5769"/>
                  </a:cubicBezTo>
                  <a:lnTo>
                    <a:pt x="6081" y="5769"/>
                  </a:lnTo>
                  <a:lnTo>
                    <a:pt x="6106" y="5759"/>
                  </a:lnTo>
                  <a:lnTo>
                    <a:pt x="6134" y="5752"/>
                  </a:lnTo>
                  <a:lnTo>
                    <a:pt x="6137" y="5752"/>
                  </a:lnTo>
                  <a:cubicBezTo>
                    <a:pt x="6193" y="5731"/>
                    <a:pt x="6242" y="5713"/>
                    <a:pt x="6284" y="5696"/>
                  </a:cubicBezTo>
                  <a:lnTo>
                    <a:pt x="6337" y="5671"/>
                  </a:lnTo>
                  <a:lnTo>
                    <a:pt x="6344" y="5668"/>
                  </a:lnTo>
                  <a:cubicBezTo>
                    <a:pt x="6365" y="5657"/>
                    <a:pt x="6375" y="5654"/>
                    <a:pt x="6382" y="5647"/>
                  </a:cubicBezTo>
                  <a:lnTo>
                    <a:pt x="6382" y="5640"/>
                  </a:lnTo>
                  <a:lnTo>
                    <a:pt x="6382" y="5633"/>
                  </a:lnTo>
                  <a:lnTo>
                    <a:pt x="6382" y="5619"/>
                  </a:lnTo>
                  <a:lnTo>
                    <a:pt x="6382" y="5612"/>
                  </a:lnTo>
                  <a:lnTo>
                    <a:pt x="6382" y="5598"/>
                  </a:lnTo>
                  <a:lnTo>
                    <a:pt x="6382" y="5591"/>
                  </a:lnTo>
                  <a:cubicBezTo>
                    <a:pt x="6382" y="5587"/>
                    <a:pt x="6382" y="5580"/>
                    <a:pt x="6379" y="5573"/>
                  </a:cubicBezTo>
                  <a:cubicBezTo>
                    <a:pt x="6379" y="5570"/>
                    <a:pt x="6379" y="5570"/>
                    <a:pt x="6379" y="5566"/>
                  </a:cubicBezTo>
                  <a:cubicBezTo>
                    <a:pt x="6379" y="5563"/>
                    <a:pt x="6375" y="5556"/>
                    <a:pt x="6375" y="5549"/>
                  </a:cubicBezTo>
                  <a:cubicBezTo>
                    <a:pt x="6372" y="5545"/>
                    <a:pt x="6372" y="5542"/>
                    <a:pt x="6372" y="5538"/>
                  </a:cubicBezTo>
                  <a:cubicBezTo>
                    <a:pt x="6368" y="5535"/>
                    <a:pt x="6365" y="5528"/>
                    <a:pt x="6361" y="5524"/>
                  </a:cubicBezTo>
                  <a:cubicBezTo>
                    <a:pt x="6358" y="5517"/>
                    <a:pt x="6358" y="5517"/>
                    <a:pt x="6354" y="5514"/>
                  </a:cubicBezTo>
                  <a:cubicBezTo>
                    <a:pt x="6351" y="5507"/>
                    <a:pt x="6347" y="5500"/>
                    <a:pt x="6340" y="5496"/>
                  </a:cubicBezTo>
                  <a:cubicBezTo>
                    <a:pt x="6337" y="5493"/>
                    <a:pt x="6337" y="5489"/>
                    <a:pt x="6333" y="5486"/>
                  </a:cubicBezTo>
                  <a:cubicBezTo>
                    <a:pt x="6323" y="5475"/>
                    <a:pt x="6312" y="5465"/>
                    <a:pt x="6302" y="5458"/>
                  </a:cubicBezTo>
                  <a:cubicBezTo>
                    <a:pt x="6239" y="5412"/>
                    <a:pt x="6197" y="5342"/>
                    <a:pt x="6190" y="5262"/>
                  </a:cubicBezTo>
                  <a:cubicBezTo>
                    <a:pt x="6176" y="5139"/>
                    <a:pt x="6253" y="5027"/>
                    <a:pt x="6316" y="4954"/>
                  </a:cubicBezTo>
                  <a:cubicBezTo>
                    <a:pt x="6358" y="4901"/>
                    <a:pt x="6326" y="4849"/>
                    <a:pt x="6186" y="4709"/>
                  </a:cubicBezTo>
                  <a:cubicBezTo>
                    <a:pt x="6158" y="4681"/>
                    <a:pt x="6130" y="4649"/>
                    <a:pt x="6102" y="4621"/>
                  </a:cubicBezTo>
                  <a:cubicBezTo>
                    <a:pt x="5931" y="4429"/>
                    <a:pt x="6057" y="3819"/>
                    <a:pt x="6225" y="3543"/>
                  </a:cubicBezTo>
                  <a:cubicBezTo>
                    <a:pt x="6246" y="3508"/>
                    <a:pt x="6253" y="3483"/>
                    <a:pt x="6246" y="3476"/>
                  </a:cubicBezTo>
                  <a:cubicBezTo>
                    <a:pt x="6228" y="3448"/>
                    <a:pt x="6154" y="3438"/>
                    <a:pt x="6062" y="3438"/>
                  </a:cubicBezTo>
                  <a:cubicBezTo>
                    <a:pt x="5919" y="3438"/>
                    <a:pt x="5734" y="3461"/>
                    <a:pt x="5651" y="3469"/>
                  </a:cubicBezTo>
                  <a:cubicBezTo>
                    <a:pt x="5609" y="3475"/>
                    <a:pt x="5568" y="3477"/>
                    <a:pt x="5528" y="3477"/>
                  </a:cubicBezTo>
                  <a:cubicBezTo>
                    <a:pt x="5253" y="3477"/>
                    <a:pt x="5014" y="3353"/>
                    <a:pt x="4824" y="3112"/>
                  </a:cubicBezTo>
                  <a:cubicBezTo>
                    <a:pt x="4757" y="3025"/>
                    <a:pt x="4684" y="2996"/>
                    <a:pt x="4574" y="2996"/>
                  </a:cubicBezTo>
                  <a:cubicBezTo>
                    <a:pt x="4507" y="2996"/>
                    <a:pt x="4428" y="3007"/>
                    <a:pt x="4327" y="3021"/>
                  </a:cubicBezTo>
                  <a:cubicBezTo>
                    <a:pt x="4201" y="3039"/>
                    <a:pt x="4072" y="3049"/>
                    <a:pt x="3942" y="3056"/>
                  </a:cubicBezTo>
                  <a:lnTo>
                    <a:pt x="3890" y="3056"/>
                  </a:lnTo>
                  <a:cubicBezTo>
                    <a:pt x="3788" y="3053"/>
                    <a:pt x="3687" y="3011"/>
                    <a:pt x="3617" y="2937"/>
                  </a:cubicBezTo>
                  <a:cubicBezTo>
                    <a:pt x="3463" y="2766"/>
                    <a:pt x="3494" y="2475"/>
                    <a:pt x="3515" y="2300"/>
                  </a:cubicBezTo>
                  <a:lnTo>
                    <a:pt x="3519" y="2262"/>
                  </a:lnTo>
                  <a:cubicBezTo>
                    <a:pt x="3529" y="2188"/>
                    <a:pt x="3484" y="2150"/>
                    <a:pt x="3410" y="2097"/>
                  </a:cubicBezTo>
                  <a:cubicBezTo>
                    <a:pt x="3347" y="2052"/>
                    <a:pt x="3277" y="1999"/>
                    <a:pt x="3277" y="1908"/>
                  </a:cubicBezTo>
                  <a:cubicBezTo>
                    <a:pt x="3277" y="1880"/>
                    <a:pt x="3270" y="1873"/>
                    <a:pt x="3267" y="1870"/>
                  </a:cubicBezTo>
                  <a:cubicBezTo>
                    <a:pt x="3237" y="1855"/>
                    <a:pt x="3206" y="1848"/>
                    <a:pt x="3174" y="1848"/>
                  </a:cubicBezTo>
                  <a:cubicBezTo>
                    <a:pt x="3167" y="1848"/>
                    <a:pt x="3161" y="1848"/>
                    <a:pt x="3155" y="1849"/>
                  </a:cubicBezTo>
                  <a:cubicBezTo>
                    <a:pt x="3130" y="1849"/>
                    <a:pt x="3106" y="1852"/>
                    <a:pt x="3092" y="1852"/>
                  </a:cubicBezTo>
                  <a:cubicBezTo>
                    <a:pt x="3084" y="1854"/>
                    <a:pt x="3077" y="1855"/>
                    <a:pt x="3070" y="1855"/>
                  </a:cubicBezTo>
                  <a:cubicBezTo>
                    <a:pt x="3034" y="1855"/>
                    <a:pt x="3000" y="1835"/>
                    <a:pt x="2983" y="1803"/>
                  </a:cubicBezTo>
                  <a:cubicBezTo>
                    <a:pt x="2945" y="1733"/>
                    <a:pt x="2997" y="1645"/>
                    <a:pt x="3120" y="1498"/>
                  </a:cubicBezTo>
                  <a:cubicBezTo>
                    <a:pt x="3179" y="1418"/>
                    <a:pt x="3179" y="1358"/>
                    <a:pt x="3186" y="1183"/>
                  </a:cubicBezTo>
                  <a:lnTo>
                    <a:pt x="3186" y="1131"/>
                  </a:lnTo>
                  <a:cubicBezTo>
                    <a:pt x="3190" y="963"/>
                    <a:pt x="3337" y="823"/>
                    <a:pt x="3480" y="686"/>
                  </a:cubicBezTo>
                  <a:cubicBezTo>
                    <a:pt x="3554" y="620"/>
                    <a:pt x="3620" y="550"/>
                    <a:pt x="3680" y="476"/>
                  </a:cubicBezTo>
                  <a:cubicBezTo>
                    <a:pt x="3690" y="462"/>
                    <a:pt x="3701" y="448"/>
                    <a:pt x="3715" y="438"/>
                  </a:cubicBezTo>
                  <a:cubicBezTo>
                    <a:pt x="3718" y="434"/>
                    <a:pt x="3722" y="431"/>
                    <a:pt x="3729" y="424"/>
                  </a:cubicBezTo>
                  <a:cubicBezTo>
                    <a:pt x="3739" y="417"/>
                    <a:pt x="3746" y="410"/>
                    <a:pt x="3757" y="403"/>
                  </a:cubicBezTo>
                  <a:cubicBezTo>
                    <a:pt x="3764" y="399"/>
                    <a:pt x="3771" y="396"/>
                    <a:pt x="3778" y="392"/>
                  </a:cubicBezTo>
                  <a:cubicBezTo>
                    <a:pt x="3781" y="389"/>
                    <a:pt x="3795" y="378"/>
                    <a:pt x="3809" y="375"/>
                  </a:cubicBezTo>
                  <a:lnTo>
                    <a:pt x="3830" y="364"/>
                  </a:lnTo>
                  <a:cubicBezTo>
                    <a:pt x="3837" y="361"/>
                    <a:pt x="3844" y="357"/>
                    <a:pt x="3848" y="357"/>
                  </a:cubicBezTo>
                  <a:cubicBezTo>
                    <a:pt x="3883" y="294"/>
                    <a:pt x="3946" y="249"/>
                    <a:pt x="4016" y="238"/>
                  </a:cubicBezTo>
                  <a:cubicBezTo>
                    <a:pt x="4142" y="214"/>
                    <a:pt x="4215" y="161"/>
                    <a:pt x="4219" y="123"/>
                  </a:cubicBezTo>
                  <a:cubicBezTo>
                    <a:pt x="4226" y="95"/>
                    <a:pt x="4191" y="56"/>
                    <a:pt x="4131" y="21"/>
                  </a:cubicBezTo>
                  <a:cubicBezTo>
                    <a:pt x="4109" y="8"/>
                    <a:pt x="4088" y="1"/>
                    <a:pt x="4068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7018523" y="2137892"/>
              <a:ext cx="292" cy="2337"/>
            </a:xfrm>
            <a:custGeom>
              <a:rect b="b" l="l" r="r" t="t"/>
              <a:pathLst>
                <a:path extrusionOk="0" h="32" w="4">
                  <a:moveTo>
                    <a:pt x="4" y="0"/>
                  </a:moveTo>
                  <a:cubicBezTo>
                    <a:pt x="0" y="11"/>
                    <a:pt x="0" y="21"/>
                    <a:pt x="0" y="32"/>
                  </a:cubicBezTo>
                  <a:cubicBezTo>
                    <a:pt x="0" y="21"/>
                    <a:pt x="4" y="11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7079573" y="1937140"/>
              <a:ext cx="14386" cy="3651"/>
            </a:xfrm>
            <a:custGeom>
              <a:rect b="b" l="l" r="r" t="t"/>
              <a:pathLst>
                <a:path extrusionOk="0" h="50" w="197">
                  <a:moveTo>
                    <a:pt x="1" y="50"/>
                  </a:moveTo>
                  <a:cubicBezTo>
                    <a:pt x="67" y="39"/>
                    <a:pt x="134" y="22"/>
                    <a:pt x="197" y="1"/>
                  </a:cubicBezTo>
                  <a:cubicBezTo>
                    <a:pt x="134" y="22"/>
                    <a:pt x="67" y="39"/>
                    <a:pt x="1" y="5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7097757" y="1935898"/>
              <a:ext cx="584" cy="73"/>
            </a:xfrm>
            <a:custGeom>
              <a:rect b="b" l="l" r="r" t="t"/>
              <a:pathLst>
                <a:path extrusionOk="0" h="1" w="8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7077528" y="1940718"/>
              <a:ext cx="1387" cy="73"/>
            </a:xfrm>
            <a:custGeom>
              <a:rect b="b" l="l" r="r" t="t"/>
              <a:pathLst>
                <a:path extrusionOk="0" h="1" w="19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7109003" y="1929983"/>
              <a:ext cx="3870" cy="1899"/>
            </a:xfrm>
            <a:custGeom>
              <a:rect b="b" l="l" r="r" t="t"/>
              <a:pathLst>
                <a:path extrusionOk="0" h="26" w="53">
                  <a:moveTo>
                    <a:pt x="53" y="1"/>
                  </a:moveTo>
                  <a:lnTo>
                    <a:pt x="28" y="11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53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7018742" y="2133802"/>
              <a:ext cx="365" cy="2629"/>
            </a:xfrm>
            <a:custGeom>
              <a:rect b="b" l="l" r="r" t="t"/>
              <a:pathLst>
                <a:path extrusionOk="0" h="36" w="5">
                  <a:moveTo>
                    <a:pt x="1" y="0"/>
                  </a:moveTo>
                  <a:lnTo>
                    <a:pt x="1" y="35"/>
                  </a:lnTo>
                  <a:cubicBezTo>
                    <a:pt x="4" y="25"/>
                    <a:pt x="4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7019034" y="2129421"/>
              <a:ext cx="292" cy="3432"/>
            </a:xfrm>
            <a:custGeom>
              <a:rect b="b" l="l" r="r" t="t"/>
              <a:pathLst>
                <a:path extrusionOk="0" h="47" w="4">
                  <a:moveTo>
                    <a:pt x="0" y="1"/>
                  </a:moveTo>
                  <a:lnTo>
                    <a:pt x="0" y="46"/>
                  </a:lnTo>
                  <a:cubicBezTo>
                    <a:pt x="0" y="29"/>
                    <a:pt x="4" y="1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7094178" y="1936628"/>
              <a:ext cx="1826" cy="584"/>
            </a:xfrm>
            <a:custGeom>
              <a:rect b="b" l="l" r="r" t="t"/>
              <a:pathLst>
                <a:path extrusionOk="0" h="8" w="25">
                  <a:moveTo>
                    <a:pt x="0" y="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7017501" y="2145560"/>
              <a:ext cx="584" cy="2337"/>
            </a:xfrm>
            <a:custGeom>
              <a:rect b="b" l="l" r="r" t="t"/>
              <a:pathLst>
                <a:path extrusionOk="0" h="32" w="8">
                  <a:moveTo>
                    <a:pt x="7" y="0"/>
                  </a:moveTo>
                  <a:cubicBezTo>
                    <a:pt x="4" y="11"/>
                    <a:pt x="0" y="21"/>
                    <a:pt x="0" y="32"/>
                  </a:cubicBezTo>
                  <a:cubicBezTo>
                    <a:pt x="4" y="21"/>
                    <a:pt x="4" y="11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7011878" y="2170608"/>
              <a:ext cx="511" cy="2118"/>
            </a:xfrm>
            <a:custGeom>
              <a:rect b="b" l="l" r="r" t="t"/>
              <a:pathLst>
                <a:path extrusionOk="0" h="29" w="7">
                  <a:moveTo>
                    <a:pt x="7" y="0"/>
                  </a:moveTo>
                  <a:cubicBezTo>
                    <a:pt x="4" y="11"/>
                    <a:pt x="4" y="18"/>
                    <a:pt x="0" y="28"/>
                  </a:cubicBezTo>
                  <a:cubicBezTo>
                    <a:pt x="4" y="18"/>
                    <a:pt x="7" y="11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7018231" y="2141982"/>
              <a:ext cx="365" cy="2337"/>
            </a:xfrm>
            <a:custGeom>
              <a:rect b="b" l="l" r="r" t="t"/>
              <a:pathLst>
                <a:path extrusionOk="0" h="32" w="5">
                  <a:moveTo>
                    <a:pt x="4" y="0"/>
                  </a:moveTo>
                  <a:cubicBezTo>
                    <a:pt x="1" y="7"/>
                    <a:pt x="1" y="18"/>
                    <a:pt x="1" y="32"/>
                  </a:cubicBezTo>
                  <a:cubicBezTo>
                    <a:pt x="1" y="21"/>
                    <a:pt x="1" y="11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7013630" y="2164182"/>
              <a:ext cx="876" cy="2410"/>
            </a:xfrm>
            <a:custGeom>
              <a:rect b="b" l="l" r="r" t="t"/>
              <a:pathLst>
                <a:path extrusionOk="0" h="33" w="12">
                  <a:moveTo>
                    <a:pt x="11" y="1"/>
                  </a:moveTo>
                  <a:lnTo>
                    <a:pt x="1" y="32"/>
                  </a:lnTo>
                  <a:cubicBezTo>
                    <a:pt x="4" y="25"/>
                    <a:pt x="8" y="15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7010782" y="2173164"/>
              <a:ext cx="876" cy="1826"/>
            </a:xfrm>
            <a:custGeom>
              <a:rect b="b" l="l" r="r" t="t"/>
              <a:pathLst>
                <a:path extrusionOk="0" h="25" w="12">
                  <a:moveTo>
                    <a:pt x="1" y="25"/>
                  </a:moveTo>
                  <a:cubicBezTo>
                    <a:pt x="4" y="18"/>
                    <a:pt x="8" y="11"/>
                    <a:pt x="12" y="0"/>
                  </a:cubicBezTo>
                  <a:cubicBezTo>
                    <a:pt x="8" y="11"/>
                    <a:pt x="4" y="18"/>
                    <a:pt x="1" y="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7008518" y="2178276"/>
              <a:ext cx="73" cy="73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7008737" y="2177254"/>
              <a:ext cx="876" cy="803"/>
            </a:xfrm>
            <a:custGeom>
              <a:rect b="b" l="l" r="r" t="t"/>
              <a:pathLst>
                <a:path extrusionOk="0" h="11" w="12">
                  <a:moveTo>
                    <a:pt x="1" y="11"/>
                  </a:moveTo>
                  <a:cubicBezTo>
                    <a:pt x="4" y="7"/>
                    <a:pt x="8" y="4"/>
                    <a:pt x="11" y="0"/>
                  </a:cubicBezTo>
                  <a:cubicBezTo>
                    <a:pt x="8" y="4"/>
                    <a:pt x="4" y="7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7009760" y="2175428"/>
              <a:ext cx="876" cy="1387"/>
            </a:xfrm>
            <a:custGeom>
              <a:rect b="b" l="l" r="r" t="t"/>
              <a:pathLst>
                <a:path extrusionOk="0" h="19" w="12">
                  <a:moveTo>
                    <a:pt x="1" y="18"/>
                  </a:moveTo>
                  <a:cubicBezTo>
                    <a:pt x="4" y="15"/>
                    <a:pt x="8" y="8"/>
                    <a:pt x="11" y="1"/>
                  </a:cubicBezTo>
                  <a:cubicBezTo>
                    <a:pt x="8" y="8"/>
                    <a:pt x="4" y="15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7012900" y="2167541"/>
              <a:ext cx="511" cy="2337"/>
            </a:xfrm>
            <a:custGeom>
              <a:rect b="b" l="l" r="r" t="t"/>
              <a:pathLst>
                <a:path extrusionOk="0" h="32" w="7">
                  <a:moveTo>
                    <a:pt x="0" y="32"/>
                  </a:moveTo>
                  <a:cubicBezTo>
                    <a:pt x="0" y="21"/>
                    <a:pt x="4" y="11"/>
                    <a:pt x="7" y="0"/>
                  </a:cubicBezTo>
                  <a:cubicBezTo>
                    <a:pt x="4" y="11"/>
                    <a:pt x="0" y="21"/>
                    <a:pt x="0" y="3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7016989" y="2149649"/>
              <a:ext cx="292" cy="2337"/>
            </a:xfrm>
            <a:custGeom>
              <a:rect b="b" l="l" r="r" t="t"/>
              <a:pathLst>
                <a:path extrusionOk="0" h="32" w="4">
                  <a:moveTo>
                    <a:pt x="0" y="32"/>
                  </a:moveTo>
                  <a:cubicBezTo>
                    <a:pt x="0" y="21"/>
                    <a:pt x="4" y="11"/>
                    <a:pt x="4" y="0"/>
                  </a:cubicBezTo>
                  <a:cubicBezTo>
                    <a:pt x="4" y="11"/>
                    <a:pt x="0" y="21"/>
                    <a:pt x="0" y="3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7015456" y="2157317"/>
              <a:ext cx="511" cy="2337"/>
            </a:xfrm>
            <a:custGeom>
              <a:rect b="b" l="l" r="r" t="t"/>
              <a:pathLst>
                <a:path extrusionOk="0" h="32" w="7">
                  <a:moveTo>
                    <a:pt x="7" y="0"/>
                  </a:moveTo>
                  <a:cubicBezTo>
                    <a:pt x="4" y="11"/>
                    <a:pt x="0" y="21"/>
                    <a:pt x="0" y="32"/>
                  </a:cubicBezTo>
                  <a:cubicBezTo>
                    <a:pt x="4" y="21"/>
                    <a:pt x="4" y="11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7016186" y="2153447"/>
              <a:ext cx="584" cy="2410"/>
            </a:xfrm>
            <a:custGeom>
              <a:rect b="b" l="l" r="r" t="t"/>
              <a:pathLst>
                <a:path extrusionOk="0" h="33" w="8">
                  <a:moveTo>
                    <a:pt x="8" y="1"/>
                  </a:moveTo>
                  <a:lnTo>
                    <a:pt x="8" y="1"/>
                  </a:lnTo>
                  <a:cubicBezTo>
                    <a:pt x="4" y="11"/>
                    <a:pt x="1" y="22"/>
                    <a:pt x="1" y="32"/>
                  </a:cubicBezTo>
                  <a:cubicBezTo>
                    <a:pt x="4" y="22"/>
                    <a:pt x="4" y="11"/>
                    <a:pt x="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7014653" y="2160896"/>
              <a:ext cx="584" cy="2629"/>
            </a:xfrm>
            <a:custGeom>
              <a:rect b="b" l="l" r="r" t="t"/>
              <a:pathLst>
                <a:path extrusionOk="0" h="36" w="8">
                  <a:moveTo>
                    <a:pt x="8" y="0"/>
                  </a:moveTo>
                  <a:cubicBezTo>
                    <a:pt x="4" y="11"/>
                    <a:pt x="1" y="21"/>
                    <a:pt x="1" y="35"/>
                  </a:cubicBezTo>
                  <a:cubicBezTo>
                    <a:pt x="1" y="25"/>
                    <a:pt x="4" y="14"/>
                    <a:pt x="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6704802" y="1710681"/>
              <a:ext cx="1095" cy="1095"/>
            </a:xfrm>
            <a:custGeom>
              <a:rect b="b" l="l" r="r" t="t"/>
              <a:pathLst>
                <a:path extrusionOk="0" h="15" w="15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6708672" y="1706592"/>
              <a:ext cx="1314" cy="1607"/>
            </a:xfrm>
            <a:custGeom>
              <a:rect b="b" l="l" r="r" t="t"/>
              <a:pathLst>
                <a:path extrusionOk="0" h="22" w="18">
                  <a:moveTo>
                    <a:pt x="0" y="21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6702976" y="1712434"/>
              <a:ext cx="1095" cy="1095"/>
            </a:xfrm>
            <a:custGeom>
              <a:rect b="b" l="l" r="r" t="t"/>
              <a:pathLst>
                <a:path extrusionOk="0" h="15" w="15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6706554" y="1708637"/>
              <a:ext cx="1387" cy="1314"/>
            </a:xfrm>
            <a:custGeom>
              <a:rect b="b" l="l" r="r" t="t"/>
              <a:pathLst>
                <a:path extrusionOk="0" h="18" w="19">
                  <a:moveTo>
                    <a:pt x="1" y="18"/>
                  </a:moveTo>
                  <a:lnTo>
                    <a:pt x="1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6710717" y="1705277"/>
              <a:ext cx="803" cy="876"/>
            </a:xfrm>
            <a:custGeom>
              <a:rect b="b" l="l" r="r" t="t"/>
              <a:pathLst>
                <a:path extrusionOk="0" h="12" w="11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6717070" y="1698924"/>
              <a:ext cx="1899" cy="1607"/>
            </a:xfrm>
            <a:custGeom>
              <a:rect b="b" l="l" r="r" t="t"/>
              <a:pathLst>
                <a:path extrusionOk="0" h="22" w="26">
                  <a:moveTo>
                    <a:pt x="25" y="0"/>
                  </a:moveTo>
                  <a:cubicBezTo>
                    <a:pt x="15" y="7"/>
                    <a:pt x="8" y="14"/>
                    <a:pt x="1" y="21"/>
                  </a:cubicBezTo>
                  <a:cubicBezTo>
                    <a:pt x="8" y="14"/>
                    <a:pt x="18" y="7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6698156" y="1717838"/>
              <a:ext cx="584" cy="584"/>
            </a:xfrm>
            <a:custGeom>
              <a:rect b="b" l="l" r="r" t="t"/>
              <a:pathLst>
                <a:path extrusionOk="0" h="8" w="8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6699398" y="1716012"/>
              <a:ext cx="1095" cy="1095"/>
            </a:xfrm>
            <a:custGeom>
              <a:rect b="b" l="l" r="r" t="t"/>
              <a:pathLst>
                <a:path extrusionOk="0" h="15" w="15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6701223" y="1714260"/>
              <a:ext cx="1095" cy="1095"/>
            </a:xfrm>
            <a:custGeom>
              <a:rect b="b" l="l" r="r" t="t"/>
              <a:pathLst>
                <a:path extrusionOk="0" h="15" w="15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6720648" y="1693520"/>
              <a:ext cx="1387" cy="2629"/>
            </a:xfrm>
            <a:custGeom>
              <a:rect b="b" l="l" r="r" t="t"/>
              <a:pathLst>
                <a:path extrusionOk="0" h="36" w="19">
                  <a:moveTo>
                    <a:pt x="1" y="36"/>
                  </a:moveTo>
                  <a:cubicBezTo>
                    <a:pt x="8" y="25"/>
                    <a:pt x="11" y="15"/>
                    <a:pt x="18" y="1"/>
                  </a:cubicBezTo>
                  <a:cubicBezTo>
                    <a:pt x="11" y="15"/>
                    <a:pt x="8" y="25"/>
                    <a:pt x="1" y="3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6712250" y="1703744"/>
              <a:ext cx="803" cy="876"/>
            </a:xfrm>
            <a:custGeom>
              <a:rect b="b" l="l" r="r" t="t"/>
              <a:pathLst>
                <a:path extrusionOk="0" h="12" w="11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6716048" y="1700458"/>
              <a:ext cx="1095" cy="803"/>
            </a:xfrm>
            <a:custGeom>
              <a:rect b="b" l="l" r="r" t="t"/>
              <a:pathLst>
                <a:path extrusionOk="0" h="11" w="15">
                  <a:moveTo>
                    <a:pt x="1" y="11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6722182" y="1689942"/>
              <a:ext cx="1095" cy="3140"/>
            </a:xfrm>
            <a:custGeom>
              <a:rect b="b" l="l" r="r" t="t"/>
              <a:pathLst>
                <a:path extrusionOk="0" h="43" w="15">
                  <a:moveTo>
                    <a:pt x="1" y="43"/>
                  </a:moveTo>
                  <a:cubicBezTo>
                    <a:pt x="4" y="29"/>
                    <a:pt x="11" y="15"/>
                    <a:pt x="15" y="1"/>
                  </a:cubicBezTo>
                  <a:cubicBezTo>
                    <a:pt x="11" y="15"/>
                    <a:pt x="4" y="29"/>
                    <a:pt x="1" y="4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6719115" y="1696368"/>
              <a:ext cx="1607" cy="2118"/>
            </a:xfrm>
            <a:custGeom>
              <a:rect b="b" l="l" r="r" t="t"/>
              <a:pathLst>
                <a:path extrusionOk="0" h="29" w="22">
                  <a:moveTo>
                    <a:pt x="1" y="28"/>
                  </a:moveTo>
                  <a:cubicBezTo>
                    <a:pt x="8" y="18"/>
                    <a:pt x="15" y="11"/>
                    <a:pt x="22" y="0"/>
                  </a:cubicBezTo>
                  <a:cubicBezTo>
                    <a:pt x="15" y="11"/>
                    <a:pt x="8" y="18"/>
                    <a:pt x="1" y="2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6713492" y="1702502"/>
              <a:ext cx="876" cy="803"/>
            </a:xfrm>
            <a:custGeom>
              <a:rect b="b" l="l" r="r" t="t"/>
              <a:pathLst>
                <a:path extrusionOk="0" h="11" w="12">
                  <a:moveTo>
                    <a:pt x="1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1"/>
            <p:cNvSpPr/>
            <p:nvPr/>
          </p:nvSpPr>
          <p:spPr>
            <a:xfrm>
              <a:off x="6715025" y="1701480"/>
              <a:ext cx="876" cy="803"/>
            </a:xfrm>
            <a:custGeom>
              <a:rect b="b" l="l" r="r" t="t"/>
              <a:pathLst>
                <a:path extrusionOk="0" h="11" w="12">
                  <a:moveTo>
                    <a:pt x="1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1"/>
            <p:cNvSpPr/>
            <p:nvPr/>
          </p:nvSpPr>
          <p:spPr>
            <a:xfrm>
              <a:off x="7027213" y="2416273"/>
              <a:ext cx="475028" cy="534397"/>
            </a:xfrm>
            <a:custGeom>
              <a:rect b="b" l="l" r="r" t="t"/>
              <a:pathLst>
                <a:path extrusionOk="0" h="7318" w="6505">
                  <a:moveTo>
                    <a:pt x="2265" y="1"/>
                  </a:moveTo>
                  <a:cubicBezTo>
                    <a:pt x="2192" y="1"/>
                    <a:pt x="2122" y="8"/>
                    <a:pt x="2048" y="22"/>
                  </a:cubicBezTo>
                  <a:cubicBezTo>
                    <a:pt x="1971" y="36"/>
                    <a:pt x="1891" y="46"/>
                    <a:pt x="1810" y="46"/>
                  </a:cubicBezTo>
                  <a:cubicBezTo>
                    <a:pt x="1663" y="46"/>
                    <a:pt x="1505" y="144"/>
                    <a:pt x="1337" y="246"/>
                  </a:cubicBezTo>
                  <a:cubicBezTo>
                    <a:pt x="1292" y="274"/>
                    <a:pt x="1243" y="302"/>
                    <a:pt x="1197" y="330"/>
                  </a:cubicBezTo>
                  <a:cubicBezTo>
                    <a:pt x="1113" y="375"/>
                    <a:pt x="1029" y="417"/>
                    <a:pt x="942" y="449"/>
                  </a:cubicBezTo>
                  <a:cubicBezTo>
                    <a:pt x="910" y="463"/>
                    <a:pt x="882" y="473"/>
                    <a:pt x="854" y="484"/>
                  </a:cubicBezTo>
                  <a:cubicBezTo>
                    <a:pt x="812" y="505"/>
                    <a:pt x="774" y="529"/>
                    <a:pt x="739" y="561"/>
                  </a:cubicBezTo>
                  <a:cubicBezTo>
                    <a:pt x="651" y="652"/>
                    <a:pt x="529" y="708"/>
                    <a:pt x="403" y="718"/>
                  </a:cubicBezTo>
                  <a:cubicBezTo>
                    <a:pt x="390" y="720"/>
                    <a:pt x="377" y="721"/>
                    <a:pt x="364" y="721"/>
                  </a:cubicBezTo>
                  <a:cubicBezTo>
                    <a:pt x="351" y="721"/>
                    <a:pt x="338" y="720"/>
                    <a:pt x="326" y="718"/>
                  </a:cubicBezTo>
                  <a:cubicBezTo>
                    <a:pt x="284" y="715"/>
                    <a:pt x="242" y="708"/>
                    <a:pt x="203" y="690"/>
                  </a:cubicBezTo>
                  <a:lnTo>
                    <a:pt x="175" y="683"/>
                  </a:lnTo>
                  <a:lnTo>
                    <a:pt x="165" y="680"/>
                  </a:lnTo>
                  <a:lnTo>
                    <a:pt x="154" y="676"/>
                  </a:lnTo>
                  <a:lnTo>
                    <a:pt x="158" y="690"/>
                  </a:lnTo>
                  <a:lnTo>
                    <a:pt x="186" y="746"/>
                  </a:lnTo>
                  <a:lnTo>
                    <a:pt x="196" y="764"/>
                  </a:lnTo>
                  <a:lnTo>
                    <a:pt x="235" y="837"/>
                  </a:lnTo>
                  <a:lnTo>
                    <a:pt x="238" y="848"/>
                  </a:lnTo>
                  <a:lnTo>
                    <a:pt x="273" y="918"/>
                  </a:lnTo>
                  <a:lnTo>
                    <a:pt x="284" y="935"/>
                  </a:lnTo>
                  <a:lnTo>
                    <a:pt x="322" y="1009"/>
                  </a:lnTo>
                  <a:cubicBezTo>
                    <a:pt x="382" y="1114"/>
                    <a:pt x="434" y="1222"/>
                    <a:pt x="483" y="1334"/>
                  </a:cubicBezTo>
                  <a:cubicBezTo>
                    <a:pt x="550" y="1520"/>
                    <a:pt x="434" y="1607"/>
                    <a:pt x="364" y="1660"/>
                  </a:cubicBezTo>
                  <a:cubicBezTo>
                    <a:pt x="350" y="1674"/>
                    <a:pt x="336" y="1684"/>
                    <a:pt x="326" y="1691"/>
                  </a:cubicBezTo>
                  <a:cubicBezTo>
                    <a:pt x="305" y="1744"/>
                    <a:pt x="322" y="1958"/>
                    <a:pt x="375" y="2329"/>
                  </a:cubicBezTo>
                  <a:cubicBezTo>
                    <a:pt x="382" y="2367"/>
                    <a:pt x="385" y="2399"/>
                    <a:pt x="389" y="2416"/>
                  </a:cubicBezTo>
                  <a:cubicBezTo>
                    <a:pt x="399" y="2497"/>
                    <a:pt x="350" y="2584"/>
                    <a:pt x="301" y="2668"/>
                  </a:cubicBezTo>
                  <a:cubicBezTo>
                    <a:pt x="277" y="2717"/>
                    <a:pt x="228" y="2805"/>
                    <a:pt x="235" y="2829"/>
                  </a:cubicBezTo>
                  <a:cubicBezTo>
                    <a:pt x="329" y="2910"/>
                    <a:pt x="263" y="3043"/>
                    <a:pt x="200" y="3158"/>
                  </a:cubicBezTo>
                  <a:cubicBezTo>
                    <a:pt x="168" y="3225"/>
                    <a:pt x="130" y="3302"/>
                    <a:pt x="130" y="3347"/>
                  </a:cubicBezTo>
                  <a:cubicBezTo>
                    <a:pt x="130" y="3386"/>
                    <a:pt x="154" y="3403"/>
                    <a:pt x="214" y="3438"/>
                  </a:cubicBezTo>
                  <a:cubicBezTo>
                    <a:pt x="270" y="3473"/>
                    <a:pt x="340" y="3515"/>
                    <a:pt x="340" y="3606"/>
                  </a:cubicBezTo>
                  <a:cubicBezTo>
                    <a:pt x="340" y="3750"/>
                    <a:pt x="144" y="4027"/>
                    <a:pt x="14" y="4100"/>
                  </a:cubicBezTo>
                  <a:lnTo>
                    <a:pt x="11" y="4104"/>
                  </a:lnTo>
                  <a:lnTo>
                    <a:pt x="7" y="4107"/>
                  </a:lnTo>
                  <a:lnTo>
                    <a:pt x="7" y="4111"/>
                  </a:lnTo>
                  <a:lnTo>
                    <a:pt x="4" y="4114"/>
                  </a:lnTo>
                  <a:lnTo>
                    <a:pt x="4" y="4121"/>
                  </a:lnTo>
                  <a:cubicBezTo>
                    <a:pt x="4" y="4125"/>
                    <a:pt x="4" y="4125"/>
                    <a:pt x="4" y="4128"/>
                  </a:cubicBezTo>
                  <a:cubicBezTo>
                    <a:pt x="0" y="4132"/>
                    <a:pt x="4" y="4132"/>
                    <a:pt x="4" y="4135"/>
                  </a:cubicBezTo>
                  <a:lnTo>
                    <a:pt x="4" y="4146"/>
                  </a:lnTo>
                  <a:lnTo>
                    <a:pt x="4" y="4156"/>
                  </a:lnTo>
                  <a:lnTo>
                    <a:pt x="4" y="4170"/>
                  </a:lnTo>
                  <a:lnTo>
                    <a:pt x="4" y="4184"/>
                  </a:lnTo>
                  <a:lnTo>
                    <a:pt x="4" y="4205"/>
                  </a:lnTo>
                  <a:lnTo>
                    <a:pt x="4" y="4219"/>
                  </a:lnTo>
                  <a:lnTo>
                    <a:pt x="4" y="4223"/>
                  </a:lnTo>
                  <a:cubicBezTo>
                    <a:pt x="18" y="4240"/>
                    <a:pt x="32" y="4261"/>
                    <a:pt x="42" y="4282"/>
                  </a:cubicBezTo>
                  <a:cubicBezTo>
                    <a:pt x="81" y="4356"/>
                    <a:pt x="137" y="4422"/>
                    <a:pt x="200" y="4471"/>
                  </a:cubicBezTo>
                  <a:lnTo>
                    <a:pt x="203" y="4475"/>
                  </a:lnTo>
                  <a:cubicBezTo>
                    <a:pt x="214" y="4482"/>
                    <a:pt x="221" y="4489"/>
                    <a:pt x="228" y="4492"/>
                  </a:cubicBezTo>
                  <a:cubicBezTo>
                    <a:pt x="235" y="4499"/>
                    <a:pt x="242" y="4506"/>
                    <a:pt x="245" y="4513"/>
                  </a:cubicBezTo>
                  <a:cubicBezTo>
                    <a:pt x="252" y="4517"/>
                    <a:pt x="256" y="4524"/>
                    <a:pt x="259" y="4527"/>
                  </a:cubicBezTo>
                  <a:lnTo>
                    <a:pt x="263" y="4534"/>
                  </a:lnTo>
                  <a:cubicBezTo>
                    <a:pt x="270" y="4545"/>
                    <a:pt x="277" y="4555"/>
                    <a:pt x="284" y="4569"/>
                  </a:cubicBezTo>
                  <a:cubicBezTo>
                    <a:pt x="326" y="4650"/>
                    <a:pt x="315" y="4741"/>
                    <a:pt x="305" y="4818"/>
                  </a:cubicBezTo>
                  <a:cubicBezTo>
                    <a:pt x="294" y="4912"/>
                    <a:pt x="284" y="4993"/>
                    <a:pt x="343" y="5066"/>
                  </a:cubicBezTo>
                  <a:cubicBezTo>
                    <a:pt x="392" y="5126"/>
                    <a:pt x="448" y="5175"/>
                    <a:pt x="511" y="5217"/>
                  </a:cubicBezTo>
                  <a:cubicBezTo>
                    <a:pt x="571" y="5262"/>
                    <a:pt x="620" y="5297"/>
                    <a:pt x="623" y="5357"/>
                  </a:cubicBezTo>
                  <a:cubicBezTo>
                    <a:pt x="620" y="5402"/>
                    <a:pt x="599" y="5441"/>
                    <a:pt x="564" y="5465"/>
                  </a:cubicBezTo>
                  <a:cubicBezTo>
                    <a:pt x="532" y="5493"/>
                    <a:pt x="532" y="5535"/>
                    <a:pt x="536" y="5602"/>
                  </a:cubicBezTo>
                  <a:lnTo>
                    <a:pt x="536" y="5633"/>
                  </a:lnTo>
                  <a:cubicBezTo>
                    <a:pt x="543" y="5703"/>
                    <a:pt x="522" y="5773"/>
                    <a:pt x="476" y="5829"/>
                  </a:cubicBezTo>
                  <a:cubicBezTo>
                    <a:pt x="466" y="5840"/>
                    <a:pt x="455" y="5847"/>
                    <a:pt x="445" y="5857"/>
                  </a:cubicBezTo>
                  <a:cubicBezTo>
                    <a:pt x="441" y="5861"/>
                    <a:pt x="424" y="5875"/>
                    <a:pt x="427" y="5920"/>
                  </a:cubicBezTo>
                  <a:cubicBezTo>
                    <a:pt x="452" y="6036"/>
                    <a:pt x="525" y="6138"/>
                    <a:pt x="627" y="6197"/>
                  </a:cubicBezTo>
                  <a:cubicBezTo>
                    <a:pt x="735" y="6246"/>
                    <a:pt x="749" y="6369"/>
                    <a:pt x="763" y="6474"/>
                  </a:cubicBezTo>
                  <a:cubicBezTo>
                    <a:pt x="774" y="6561"/>
                    <a:pt x="784" y="6656"/>
                    <a:pt x="840" y="6712"/>
                  </a:cubicBezTo>
                  <a:cubicBezTo>
                    <a:pt x="952" y="6824"/>
                    <a:pt x="959" y="7013"/>
                    <a:pt x="966" y="7163"/>
                  </a:cubicBezTo>
                  <a:cubicBezTo>
                    <a:pt x="966" y="7188"/>
                    <a:pt x="966" y="7216"/>
                    <a:pt x="970" y="7237"/>
                  </a:cubicBezTo>
                  <a:lnTo>
                    <a:pt x="970" y="7247"/>
                  </a:lnTo>
                  <a:lnTo>
                    <a:pt x="970" y="7265"/>
                  </a:lnTo>
                  <a:lnTo>
                    <a:pt x="970" y="7286"/>
                  </a:lnTo>
                  <a:lnTo>
                    <a:pt x="970" y="7296"/>
                  </a:lnTo>
                  <a:cubicBezTo>
                    <a:pt x="970" y="7300"/>
                    <a:pt x="970" y="7310"/>
                    <a:pt x="973" y="7317"/>
                  </a:cubicBezTo>
                  <a:cubicBezTo>
                    <a:pt x="1001" y="7314"/>
                    <a:pt x="1078" y="7289"/>
                    <a:pt x="1222" y="7198"/>
                  </a:cubicBezTo>
                  <a:cubicBezTo>
                    <a:pt x="1348" y="7118"/>
                    <a:pt x="1463" y="7023"/>
                    <a:pt x="1568" y="6918"/>
                  </a:cubicBezTo>
                  <a:lnTo>
                    <a:pt x="1610" y="6876"/>
                  </a:lnTo>
                  <a:cubicBezTo>
                    <a:pt x="1717" y="6763"/>
                    <a:pt x="1792" y="6719"/>
                    <a:pt x="1861" y="6719"/>
                  </a:cubicBezTo>
                  <a:cubicBezTo>
                    <a:pt x="1871" y="6719"/>
                    <a:pt x="1881" y="6720"/>
                    <a:pt x="1891" y="6722"/>
                  </a:cubicBezTo>
                  <a:lnTo>
                    <a:pt x="1912" y="6729"/>
                  </a:lnTo>
                  <a:cubicBezTo>
                    <a:pt x="1926" y="6736"/>
                    <a:pt x="1940" y="6740"/>
                    <a:pt x="1954" y="6747"/>
                  </a:cubicBezTo>
                  <a:cubicBezTo>
                    <a:pt x="1971" y="6757"/>
                    <a:pt x="1985" y="6764"/>
                    <a:pt x="1999" y="6775"/>
                  </a:cubicBezTo>
                  <a:cubicBezTo>
                    <a:pt x="2045" y="6810"/>
                    <a:pt x="2097" y="6831"/>
                    <a:pt x="2153" y="6838"/>
                  </a:cubicBezTo>
                  <a:lnTo>
                    <a:pt x="2248" y="6852"/>
                  </a:lnTo>
                  <a:cubicBezTo>
                    <a:pt x="2468" y="6876"/>
                    <a:pt x="2720" y="6904"/>
                    <a:pt x="2832" y="7135"/>
                  </a:cubicBezTo>
                  <a:cubicBezTo>
                    <a:pt x="2836" y="7142"/>
                    <a:pt x="2843" y="7149"/>
                    <a:pt x="2846" y="7156"/>
                  </a:cubicBezTo>
                  <a:cubicBezTo>
                    <a:pt x="2878" y="7125"/>
                    <a:pt x="2934" y="7013"/>
                    <a:pt x="2962" y="6957"/>
                  </a:cubicBezTo>
                  <a:lnTo>
                    <a:pt x="2983" y="6908"/>
                  </a:lnTo>
                  <a:cubicBezTo>
                    <a:pt x="3000" y="6869"/>
                    <a:pt x="3021" y="6834"/>
                    <a:pt x="3049" y="6799"/>
                  </a:cubicBezTo>
                  <a:cubicBezTo>
                    <a:pt x="3092" y="6754"/>
                    <a:pt x="3166" y="6739"/>
                    <a:pt x="3272" y="6739"/>
                  </a:cubicBezTo>
                  <a:cubicBezTo>
                    <a:pt x="3355" y="6739"/>
                    <a:pt x="3458" y="6748"/>
                    <a:pt x="3581" y="6761"/>
                  </a:cubicBezTo>
                  <a:lnTo>
                    <a:pt x="3655" y="6771"/>
                  </a:lnTo>
                  <a:cubicBezTo>
                    <a:pt x="3691" y="6776"/>
                    <a:pt x="3729" y="6780"/>
                    <a:pt x="3767" y="6780"/>
                  </a:cubicBezTo>
                  <a:cubicBezTo>
                    <a:pt x="3781" y="6780"/>
                    <a:pt x="3795" y="6779"/>
                    <a:pt x="3809" y="6778"/>
                  </a:cubicBezTo>
                  <a:cubicBezTo>
                    <a:pt x="3826" y="6743"/>
                    <a:pt x="3844" y="6705"/>
                    <a:pt x="3851" y="6663"/>
                  </a:cubicBezTo>
                  <a:lnTo>
                    <a:pt x="3851" y="6659"/>
                  </a:lnTo>
                  <a:lnTo>
                    <a:pt x="3858" y="6638"/>
                  </a:lnTo>
                  <a:lnTo>
                    <a:pt x="3858" y="6631"/>
                  </a:lnTo>
                  <a:lnTo>
                    <a:pt x="3861" y="6614"/>
                  </a:lnTo>
                  <a:lnTo>
                    <a:pt x="3865" y="6589"/>
                  </a:lnTo>
                  <a:lnTo>
                    <a:pt x="3865" y="6586"/>
                  </a:lnTo>
                  <a:cubicBezTo>
                    <a:pt x="3910" y="6383"/>
                    <a:pt x="3942" y="6089"/>
                    <a:pt x="3931" y="6008"/>
                  </a:cubicBezTo>
                  <a:cubicBezTo>
                    <a:pt x="3907" y="5840"/>
                    <a:pt x="4208" y="5539"/>
                    <a:pt x="4380" y="5427"/>
                  </a:cubicBezTo>
                  <a:cubicBezTo>
                    <a:pt x="4502" y="5343"/>
                    <a:pt x="4663" y="5343"/>
                    <a:pt x="4800" y="5339"/>
                  </a:cubicBezTo>
                  <a:lnTo>
                    <a:pt x="4873" y="5339"/>
                  </a:lnTo>
                  <a:cubicBezTo>
                    <a:pt x="4881" y="5340"/>
                    <a:pt x="4888" y="5340"/>
                    <a:pt x="4896" y="5340"/>
                  </a:cubicBezTo>
                  <a:cubicBezTo>
                    <a:pt x="4948" y="5340"/>
                    <a:pt x="4999" y="5330"/>
                    <a:pt x="5048" y="5311"/>
                  </a:cubicBezTo>
                  <a:cubicBezTo>
                    <a:pt x="5164" y="5252"/>
                    <a:pt x="5311" y="5241"/>
                    <a:pt x="5461" y="5238"/>
                  </a:cubicBezTo>
                  <a:lnTo>
                    <a:pt x="5710" y="5238"/>
                  </a:lnTo>
                  <a:cubicBezTo>
                    <a:pt x="5857" y="5238"/>
                    <a:pt x="5979" y="5318"/>
                    <a:pt x="6074" y="5385"/>
                  </a:cubicBezTo>
                  <a:cubicBezTo>
                    <a:pt x="6134" y="5423"/>
                    <a:pt x="6190" y="5465"/>
                    <a:pt x="6225" y="5465"/>
                  </a:cubicBezTo>
                  <a:cubicBezTo>
                    <a:pt x="6246" y="5462"/>
                    <a:pt x="6267" y="5455"/>
                    <a:pt x="6284" y="5441"/>
                  </a:cubicBezTo>
                  <a:cubicBezTo>
                    <a:pt x="6340" y="5399"/>
                    <a:pt x="6386" y="5339"/>
                    <a:pt x="6407" y="5273"/>
                  </a:cubicBezTo>
                  <a:cubicBezTo>
                    <a:pt x="6410" y="5259"/>
                    <a:pt x="6414" y="5245"/>
                    <a:pt x="6417" y="5231"/>
                  </a:cubicBezTo>
                  <a:lnTo>
                    <a:pt x="6417" y="5224"/>
                  </a:lnTo>
                  <a:cubicBezTo>
                    <a:pt x="6421" y="5213"/>
                    <a:pt x="6421" y="5203"/>
                    <a:pt x="6421" y="5189"/>
                  </a:cubicBezTo>
                  <a:lnTo>
                    <a:pt x="6421" y="5182"/>
                  </a:lnTo>
                  <a:cubicBezTo>
                    <a:pt x="6421" y="5164"/>
                    <a:pt x="6421" y="5150"/>
                    <a:pt x="6417" y="5136"/>
                  </a:cubicBezTo>
                  <a:cubicBezTo>
                    <a:pt x="6403" y="5038"/>
                    <a:pt x="6428" y="4933"/>
                    <a:pt x="6456" y="4821"/>
                  </a:cubicBezTo>
                  <a:cubicBezTo>
                    <a:pt x="6466" y="4790"/>
                    <a:pt x="6473" y="4758"/>
                    <a:pt x="6480" y="4723"/>
                  </a:cubicBezTo>
                  <a:cubicBezTo>
                    <a:pt x="6494" y="4674"/>
                    <a:pt x="6501" y="4625"/>
                    <a:pt x="6501" y="4576"/>
                  </a:cubicBezTo>
                  <a:cubicBezTo>
                    <a:pt x="6505" y="4527"/>
                    <a:pt x="6498" y="4482"/>
                    <a:pt x="6484" y="4436"/>
                  </a:cubicBezTo>
                  <a:cubicBezTo>
                    <a:pt x="6452" y="4352"/>
                    <a:pt x="6400" y="4282"/>
                    <a:pt x="6333" y="4223"/>
                  </a:cubicBezTo>
                  <a:cubicBezTo>
                    <a:pt x="6253" y="4142"/>
                    <a:pt x="6158" y="4051"/>
                    <a:pt x="6158" y="3879"/>
                  </a:cubicBezTo>
                  <a:cubicBezTo>
                    <a:pt x="6158" y="3788"/>
                    <a:pt x="6148" y="3739"/>
                    <a:pt x="6120" y="3711"/>
                  </a:cubicBezTo>
                  <a:cubicBezTo>
                    <a:pt x="6095" y="3694"/>
                    <a:pt x="6067" y="3680"/>
                    <a:pt x="6036" y="3676"/>
                  </a:cubicBezTo>
                  <a:cubicBezTo>
                    <a:pt x="5980" y="3670"/>
                    <a:pt x="5925" y="3667"/>
                    <a:pt x="5869" y="3667"/>
                  </a:cubicBezTo>
                  <a:cubicBezTo>
                    <a:pt x="5837" y="3667"/>
                    <a:pt x="5805" y="3668"/>
                    <a:pt x="5773" y="3669"/>
                  </a:cubicBezTo>
                  <a:lnTo>
                    <a:pt x="5755" y="3669"/>
                  </a:lnTo>
                  <a:cubicBezTo>
                    <a:pt x="5730" y="3670"/>
                    <a:pt x="5705" y="3671"/>
                    <a:pt x="5681" y="3671"/>
                  </a:cubicBezTo>
                  <a:cubicBezTo>
                    <a:pt x="5232" y="3671"/>
                    <a:pt x="5118" y="3490"/>
                    <a:pt x="5108" y="3337"/>
                  </a:cubicBezTo>
                  <a:cubicBezTo>
                    <a:pt x="5097" y="3263"/>
                    <a:pt x="5073" y="3197"/>
                    <a:pt x="5038" y="3134"/>
                  </a:cubicBezTo>
                  <a:cubicBezTo>
                    <a:pt x="4992" y="3039"/>
                    <a:pt x="4922" y="2896"/>
                    <a:pt x="5080" y="2819"/>
                  </a:cubicBezTo>
                  <a:cubicBezTo>
                    <a:pt x="5083" y="2815"/>
                    <a:pt x="5090" y="2812"/>
                    <a:pt x="5094" y="2808"/>
                  </a:cubicBezTo>
                  <a:cubicBezTo>
                    <a:pt x="5083" y="2780"/>
                    <a:pt x="5069" y="2752"/>
                    <a:pt x="5052" y="2728"/>
                  </a:cubicBezTo>
                  <a:cubicBezTo>
                    <a:pt x="5006" y="2658"/>
                    <a:pt x="4943" y="2560"/>
                    <a:pt x="4964" y="2448"/>
                  </a:cubicBezTo>
                  <a:cubicBezTo>
                    <a:pt x="4985" y="2315"/>
                    <a:pt x="4922" y="2259"/>
                    <a:pt x="4814" y="2168"/>
                  </a:cubicBezTo>
                  <a:lnTo>
                    <a:pt x="4775" y="2136"/>
                  </a:lnTo>
                  <a:cubicBezTo>
                    <a:pt x="4753" y="2117"/>
                    <a:pt x="4672" y="2115"/>
                    <a:pt x="4598" y="2115"/>
                  </a:cubicBezTo>
                  <a:cubicBezTo>
                    <a:pt x="4577" y="2115"/>
                    <a:pt x="4556" y="2115"/>
                    <a:pt x="4537" y="2115"/>
                  </a:cubicBezTo>
                  <a:cubicBezTo>
                    <a:pt x="4506" y="2116"/>
                    <a:pt x="4475" y="2117"/>
                    <a:pt x="4445" y="2117"/>
                  </a:cubicBezTo>
                  <a:cubicBezTo>
                    <a:pt x="4341" y="2117"/>
                    <a:pt x="4248" y="2107"/>
                    <a:pt x="4194" y="2056"/>
                  </a:cubicBezTo>
                  <a:cubicBezTo>
                    <a:pt x="4170" y="2031"/>
                    <a:pt x="4152" y="1993"/>
                    <a:pt x="4156" y="1958"/>
                  </a:cubicBezTo>
                  <a:cubicBezTo>
                    <a:pt x="4156" y="1842"/>
                    <a:pt x="3910" y="1810"/>
                    <a:pt x="3767" y="1810"/>
                  </a:cubicBezTo>
                  <a:cubicBezTo>
                    <a:pt x="3637" y="1810"/>
                    <a:pt x="3613" y="1716"/>
                    <a:pt x="3599" y="1667"/>
                  </a:cubicBezTo>
                  <a:cubicBezTo>
                    <a:pt x="3588" y="1625"/>
                    <a:pt x="3586" y="1617"/>
                    <a:pt x="3569" y="1617"/>
                  </a:cubicBezTo>
                  <a:cubicBezTo>
                    <a:pt x="3565" y="1617"/>
                    <a:pt x="3560" y="1617"/>
                    <a:pt x="3553" y="1618"/>
                  </a:cubicBezTo>
                  <a:lnTo>
                    <a:pt x="3536" y="1618"/>
                  </a:lnTo>
                  <a:cubicBezTo>
                    <a:pt x="3530" y="1618"/>
                    <a:pt x="3525" y="1618"/>
                    <a:pt x="3519" y="1618"/>
                  </a:cubicBezTo>
                  <a:cubicBezTo>
                    <a:pt x="3458" y="1618"/>
                    <a:pt x="3398" y="1601"/>
                    <a:pt x="3350" y="1569"/>
                  </a:cubicBezTo>
                  <a:cubicBezTo>
                    <a:pt x="3315" y="1547"/>
                    <a:pt x="3288" y="1529"/>
                    <a:pt x="3224" y="1529"/>
                  </a:cubicBezTo>
                  <a:cubicBezTo>
                    <a:pt x="3207" y="1529"/>
                    <a:pt x="3186" y="1531"/>
                    <a:pt x="3161" y="1534"/>
                  </a:cubicBezTo>
                  <a:cubicBezTo>
                    <a:pt x="3130" y="1538"/>
                    <a:pt x="3101" y="1540"/>
                    <a:pt x="3072" y="1540"/>
                  </a:cubicBezTo>
                  <a:cubicBezTo>
                    <a:pt x="2847" y="1540"/>
                    <a:pt x="2691" y="1404"/>
                    <a:pt x="2458" y="1124"/>
                  </a:cubicBezTo>
                  <a:cubicBezTo>
                    <a:pt x="2185" y="802"/>
                    <a:pt x="2209" y="193"/>
                    <a:pt x="226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1"/>
            <p:cNvSpPr/>
            <p:nvPr/>
          </p:nvSpPr>
          <p:spPr>
            <a:xfrm>
              <a:off x="7400670" y="2659892"/>
              <a:ext cx="47393" cy="25924"/>
            </a:xfrm>
            <a:custGeom>
              <a:rect b="b" l="l" r="r" t="t"/>
              <a:pathLst>
                <a:path extrusionOk="0" h="355" w="649">
                  <a:moveTo>
                    <a:pt x="648" y="337"/>
                  </a:moveTo>
                  <a:cubicBezTo>
                    <a:pt x="134" y="354"/>
                    <a:pt x="11" y="165"/>
                    <a:pt x="1" y="1"/>
                  </a:cubicBezTo>
                  <a:cubicBezTo>
                    <a:pt x="11" y="165"/>
                    <a:pt x="134" y="354"/>
                    <a:pt x="648" y="33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7496334" y="2791342"/>
              <a:ext cx="292" cy="3359"/>
            </a:xfrm>
            <a:custGeom>
              <a:rect b="b" l="l" r="r" t="t"/>
              <a:pathLst>
                <a:path extrusionOk="0" h="46" w="4">
                  <a:moveTo>
                    <a:pt x="0" y="0"/>
                  </a:moveTo>
                  <a:cubicBezTo>
                    <a:pt x="4" y="14"/>
                    <a:pt x="4" y="32"/>
                    <a:pt x="4" y="46"/>
                  </a:cubicBezTo>
                  <a:cubicBezTo>
                    <a:pt x="4" y="32"/>
                    <a:pt x="4" y="1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1"/>
            <p:cNvSpPr/>
            <p:nvPr/>
          </p:nvSpPr>
          <p:spPr>
            <a:xfrm>
              <a:off x="7333997" y="2566344"/>
              <a:ext cx="24829" cy="4966"/>
            </a:xfrm>
            <a:custGeom>
              <a:rect b="b" l="l" r="r" t="t"/>
              <a:pathLst>
                <a:path extrusionOk="0" h="68" w="340">
                  <a:moveTo>
                    <a:pt x="340" y="60"/>
                  </a:moveTo>
                  <a:cubicBezTo>
                    <a:pt x="200" y="64"/>
                    <a:pt x="67" y="67"/>
                    <a:pt x="0" y="1"/>
                  </a:cubicBezTo>
                  <a:cubicBezTo>
                    <a:pt x="67" y="67"/>
                    <a:pt x="200" y="64"/>
                    <a:pt x="340" y="6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7486330" y="2801274"/>
              <a:ext cx="9274" cy="12633"/>
            </a:xfrm>
            <a:custGeom>
              <a:rect b="b" l="l" r="r" t="t"/>
              <a:pathLst>
                <a:path extrusionOk="0" h="173" w="127">
                  <a:moveTo>
                    <a:pt x="127" y="1"/>
                  </a:moveTo>
                  <a:cubicBezTo>
                    <a:pt x="114" y="34"/>
                    <a:pt x="99" y="63"/>
                    <a:pt x="82" y="90"/>
                  </a:cubicBezTo>
                  <a:lnTo>
                    <a:pt x="82" y="90"/>
                  </a:lnTo>
                  <a:cubicBezTo>
                    <a:pt x="100" y="63"/>
                    <a:pt x="115" y="33"/>
                    <a:pt x="127" y="1"/>
                  </a:cubicBezTo>
                  <a:close/>
                  <a:moveTo>
                    <a:pt x="82" y="90"/>
                  </a:moveTo>
                  <a:cubicBezTo>
                    <a:pt x="70" y="108"/>
                    <a:pt x="56" y="124"/>
                    <a:pt x="40" y="140"/>
                  </a:cubicBezTo>
                  <a:lnTo>
                    <a:pt x="40" y="140"/>
                  </a:lnTo>
                  <a:cubicBezTo>
                    <a:pt x="47" y="133"/>
                    <a:pt x="54" y="126"/>
                    <a:pt x="60" y="120"/>
                  </a:cubicBezTo>
                  <a:cubicBezTo>
                    <a:pt x="68" y="110"/>
                    <a:pt x="75" y="100"/>
                    <a:pt x="82" y="90"/>
                  </a:cubicBezTo>
                  <a:close/>
                  <a:moveTo>
                    <a:pt x="40" y="140"/>
                  </a:moveTo>
                  <a:lnTo>
                    <a:pt x="40" y="140"/>
                  </a:lnTo>
                  <a:cubicBezTo>
                    <a:pt x="32" y="147"/>
                    <a:pt x="24" y="154"/>
                    <a:pt x="15" y="162"/>
                  </a:cubicBezTo>
                  <a:lnTo>
                    <a:pt x="1" y="172"/>
                  </a:lnTo>
                  <a:cubicBezTo>
                    <a:pt x="15" y="162"/>
                    <a:pt x="28" y="151"/>
                    <a:pt x="40" y="14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7495312" y="2798498"/>
              <a:ext cx="803" cy="2848"/>
            </a:xfrm>
            <a:custGeom>
              <a:rect b="b" l="l" r="r" t="t"/>
              <a:pathLst>
                <a:path extrusionOk="0" h="39" w="11">
                  <a:moveTo>
                    <a:pt x="11" y="0"/>
                  </a:moveTo>
                  <a:cubicBezTo>
                    <a:pt x="7" y="11"/>
                    <a:pt x="4" y="25"/>
                    <a:pt x="0" y="39"/>
                  </a:cubicBezTo>
                  <a:cubicBezTo>
                    <a:pt x="4" y="25"/>
                    <a:pt x="7" y="11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7038678" y="2465639"/>
              <a:ext cx="876" cy="292"/>
            </a:xfrm>
            <a:custGeom>
              <a:rect b="b" l="l" r="r" t="t"/>
              <a:pathLst>
                <a:path extrusionOk="0" h="4" w="12">
                  <a:moveTo>
                    <a:pt x="11" y="4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7496334" y="2795139"/>
              <a:ext cx="292" cy="2629"/>
            </a:xfrm>
            <a:custGeom>
              <a:rect b="b" l="l" r="r" t="t"/>
              <a:pathLst>
                <a:path extrusionOk="0" h="36" w="4">
                  <a:moveTo>
                    <a:pt x="4" y="1"/>
                  </a:moveTo>
                  <a:cubicBezTo>
                    <a:pt x="4" y="15"/>
                    <a:pt x="0" y="25"/>
                    <a:pt x="0" y="36"/>
                  </a:cubicBezTo>
                  <a:cubicBezTo>
                    <a:pt x="0" y="25"/>
                    <a:pt x="4" y="15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7040212" y="2466150"/>
              <a:ext cx="2118" cy="803"/>
            </a:xfrm>
            <a:custGeom>
              <a:rect b="b" l="l" r="r" t="t"/>
              <a:pathLst>
                <a:path extrusionOk="0" h="11" w="29">
                  <a:moveTo>
                    <a:pt x="1" y="0"/>
                  </a:moveTo>
                  <a:lnTo>
                    <a:pt x="29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7286895" y="2534358"/>
              <a:ext cx="73" cy="73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7500935" y="2750446"/>
              <a:ext cx="1607" cy="10808"/>
            </a:xfrm>
            <a:custGeom>
              <a:rect b="b" l="l" r="r" t="t"/>
              <a:pathLst>
                <a:path extrusionOk="0" h="148" w="22">
                  <a:moveTo>
                    <a:pt x="21" y="0"/>
                  </a:moveTo>
                  <a:cubicBezTo>
                    <a:pt x="18" y="49"/>
                    <a:pt x="11" y="98"/>
                    <a:pt x="0" y="147"/>
                  </a:cubicBezTo>
                  <a:cubicBezTo>
                    <a:pt x="11" y="98"/>
                    <a:pt x="18" y="49"/>
                    <a:pt x="2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7395558" y="2645068"/>
              <a:ext cx="5185" cy="14897"/>
            </a:xfrm>
            <a:custGeom>
              <a:rect b="b" l="l" r="r" t="t"/>
              <a:pathLst>
                <a:path extrusionOk="0" h="204" w="71">
                  <a:moveTo>
                    <a:pt x="1" y="1"/>
                  </a:moveTo>
                  <a:cubicBezTo>
                    <a:pt x="36" y="64"/>
                    <a:pt x="60" y="134"/>
                    <a:pt x="71" y="204"/>
                  </a:cubicBezTo>
                  <a:cubicBezTo>
                    <a:pt x="60" y="134"/>
                    <a:pt x="36" y="6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7117182" y="2921696"/>
              <a:ext cx="25340" cy="20301"/>
            </a:xfrm>
            <a:custGeom>
              <a:rect b="b" l="l" r="r" t="t"/>
              <a:pathLst>
                <a:path extrusionOk="0" h="278" w="347">
                  <a:moveTo>
                    <a:pt x="347" y="1"/>
                  </a:moveTo>
                  <a:cubicBezTo>
                    <a:pt x="245" y="96"/>
                    <a:pt x="137" y="185"/>
                    <a:pt x="23" y="262"/>
                  </a:cubicBezTo>
                  <a:lnTo>
                    <a:pt x="23" y="262"/>
                  </a:lnTo>
                  <a:lnTo>
                    <a:pt x="53" y="242"/>
                  </a:lnTo>
                  <a:cubicBezTo>
                    <a:pt x="158" y="172"/>
                    <a:pt x="256" y="88"/>
                    <a:pt x="347" y="1"/>
                  </a:cubicBezTo>
                  <a:close/>
                  <a:moveTo>
                    <a:pt x="23" y="262"/>
                  </a:moveTo>
                  <a:lnTo>
                    <a:pt x="0" y="277"/>
                  </a:lnTo>
                  <a:cubicBezTo>
                    <a:pt x="8" y="272"/>
                    <a:pt x="16" y="267"/>
                    <a:pt x="23" y="26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7250601" y="2908259"/>
              <a:ext cx="43523" cy="4601"/>
            </a:xfrm>
            <a:custGeom>
              <a:rect b="b" l="l" r="r" t="t"/>
              <a:pathLst>
                <a:path extrusionOk="0" h="63" w="596">
                  <a:moveTo>
                    <a:pt x="210" y="0"/>
                  </a:moveTo>
                  <a:cubicBezTo>
                    <a:pt x="107" y="0"/>
                    <a:pt x="36" y="17"/>
                    <a:pt x="1" y="62"/>
                  </a:cubicBezTo>
                  <a:cubicBezTo>
                    <a:pt x="38" y="17"/>
                    <a:pt x="109" y="1"/>
                    <a:pt x="213" y="0"/>
                  </a:cubicBezTo>
                  <a:lnTo>
                    <a:pt x="213" y="0"/>
                  </a:lnTo>
                  <a:cubicBezTo>
                    <a:pt x="292" y="1"/>
                    <a:pt x="389" y="10"/>
                    <a:pt x="505" y="24"/>
                  </a:cubicBezTo>
                  <a:lnTo>
                    <a:pt x="596" y="34"/>
                  </a:lnTo>
                  <a:lnTo>
                    <a:pt x="522" y="24"/>
                  </a:lnTo>
                  <a:cubicBezTo>
                    <a:pt x="401" y="10"/>
                    <a:pt x="299" y="0"/>
                    <a:pt x="217" y="0"/>
                  </a:cubicBezTo>
                  <a:cubicBezTo>
                    <a:pt x="216" y="0"/>
                    <a:pt x="214" y="0"/>
                    <a:pt x="213" y="0"/>
                  </a:cubicBezTo>
                  <a:lnTo>
                    <a:pt x="213" y="0"/>
                  </a:lnTo>
                  <a:cubicBezTo>
                    <a:pt x="212" y="0"/>
                    <a:pt x="211" y="0"/>
                    <a:pt x="21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1"/>
            <p:cNvSpPr/>
            <p:nvPr/>
          </p:nvSpPr>
          <p:spPr>
            <a:xfrm>
              <a:off x="7045324" y="2745846"/>
              <a:ext cx="876" cy="1314"/>
            </a:xfrm>
            <a:custGeom>
              <a:rect b="b" l="l" r="r" t="t"/>
              <a:pathLst>
                <a:path extrusionOk="0" h="18" w="12">
                  <a:moveTo>
                    <a:pt x="11" y="18"/>
                  </a:moveTo>
                  <a:cubicBezTo>
                    <a:pt x="8" y="11"/>
                    <a:pt x="4" y="7"/>
                    <a:pt x="1" y="0"/>
                  </a:cubicBezTo>
                  <a:cubicBezTo>
                    <a:pt x="4" y="7"/>
                    <a:pt x="8" y="11"/>
                    <a:pt x="11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1"/>
            <p:cNvSpPr/>
            <p:nvPr/>
          </p:nvSpPr>
          <p:spPr>
            <a:xfrm>
              <a:off x="7027432" y="2724595"/>
              <a:ext cx="14386" cy="17964"/>
            </a:xfrm>
            <a:custGeom>
              <a:rect b="b" l="l" r="r" t="t"/>
              <a:pathLst>
                <a:path extrusionOk="0" h="246" w="197">
                  <a:moveTo>
                    <a:pt x="39" y="60"/>
                  </a:moveTo>
                  <a:cubicBezTo>
                    <a:pt x="29" y="39"/>
                    <a:pt x="15" y="18"/>
                    <a:pt x="1" y="1"/>
                  </a:cubicBezTo>
                  <a:lnTo>
                    <a:pt x="1" y="1"/>
                  </a:lnTo>
                  <a:cubicBezTo>
                    <a:pt x="15" y="18"/>
                    <a:pt x="29" y="39"/>
                    <a:pt x="39" y="60"/>
                  </a:cubicBezTo>
                  <a:cubicBezTo>
                    <a:pt x="78" y="134"/>
                    <a:pt x="134" y="197"/>
                    <a:pt x="197" y="246"/>
                  </a:cubicBezTo>
                  <a:cubicBezTo>
                    <a:pt x="134" y="197"/>
                    <a:pt x="78" y="134"/>
                    <a:pt x="39" y="6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1"/>
            <p:cNvSpPr/>
            <p:nvPr/>
          </p:nvSpPr>
          <p:spPr>
            <a:xfrm>
              <a:off x="7098779" y="2941924"/>
              <a:ext cx="18475" cy="8763"/>
            </a:xfrm>
            <a:custGeom>
              <a:rect b="b" l="l" r="r" t="t"/>
              <a:pathLst>
                <a:path extrusionOk="0" h="120" w="253">
                  <a:moveTo>
                    <a:pt x="252" y="0"/>
                  </a:moveTo>
                  <a:lnTo>
                    <a:pt x="224" y="18"/>
                  </a:lnTo>
                  <a:cubicBezTo>
                    <a:pt x="177" y="47"/>
                    <a:pt x="133" y="72"/>
                    <a:pt x="96" y="89"/>
                  </a:cubicBezTo>
                  <a:lnTo>
                    <a:pt x="96" y="89"/>
                  </a:lnTo>
                  <a:cubicBezTo>
                    <a:pt x="135" y="71"/>
                    <a:pt x="187" y="43"/>
                    <a:pt x="252" y="0"/>
                  </a:cubicBezTo>
                  <a:close/>
                  <a:moveTo>
                    <a:pt x="96" y="89"/>
                  </a:moveTo>
                  <a:cubicBezTo>
                    <a:pt x="48" y="110"/>
                    <a:pt x="17" y="117"/>
                    <a:pt x="0" y="119"/>
                  </a:cubicBezTo>
                  <a:cubicBezTo>
                    <a:pt x="21" y="119"/>
                    <a:pt x="54" y="109"/>
                    <a:pt x="96" y="8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1"/>
            <p:cNvSpPr/>
            <p:nvPr/>
          </p:nvSpPr>
          <p:spPr>
            <a:xfrm>
              <a:off x="7046346" y="2747379"/>
              <a:ext cx="1899" cy="2629"/>
            </a:xfrm>
            <a:custGeom>
              <a:rect b="b" l="l" r="r" t="t"/>
              <a:pathLst>
                <a:path extrusionOk="0" h="36" w="26">
                  <a:moveTo>
                    <a:pt x="25" y="35"/>
                  </a:moveTo>
                  <a:cubicBezTo>
                    <a:pt x="18" y="25"/>
                    <a:pt x="11" y="11"/>
                    <a:pt x="1" y="0"/>
                  </a:cubicBezTo>
                  <a:cubicBezTo>
                    <a:pt x="11" y="11"/>
                    <a:pt x="18" y="25"/>
                    <a:pt x="25" y="3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7098487" y="2948570"/>
              <a:ext cx="73" cy="803"/>
            </a:xfrm>
            <a:custGeom>
              <a:rect b="b" l="l" r="r" t="t"/>
              <a:pathLst>
                <a:path extrusionOk="0" h="11" w="1">
                  <a:moveTo>
                    <a:pt x="1" y="11"/>
                  </a:moveTo>
                  <a:lnTo>
                    <a:pt x="1" y="0"/>
                  </a:ln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7097757" y="2939588"/>
              <a:ext cx="584" cy="5477"/>
            </a:xfrm>
            <a:custGeom>
              <a:rect b="b" l="l" r="r" t="t"/>
              <a:pathLst>
                <a:path extrusionOk="0" h="75" w="8">
                  <a:moveTo>
                    <a:pt x="0" y="1"/>
                  </a:moveTo>
                  <a:cubicBezTo>
                    <a:pt x="4" y="25"/>
                    <a:pt x="4" y="50"/>
                    <a:pt x="7" y="74"/>
                  </a:cubicBezTo>
                  <a:cubicBezTo>
                    <a:pt x="7" y="50"/>
                    <a:pt x="4" y="2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7098268" y="2945722"/>
              <a:ext cx="292" cy="1387"/>
            </a:xfrm>
            <a:custGeom>
              <a:rect b="b" l="l" r="r" t="t"/>
              <a:pathLst>
                <a:path extrusionOk="0" h="19" w="4">
                  <a:moveTo>
                    <a:pt x="4" y="1"/>
                  </a:moveTo>
                  <a:cubicBezTo>
                    <a:pt x="0" y="8"/>
                    <a:pt x="4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7062193" y="2827636"/>
              <a:ext cx="4674" cy="14386"/>
            </a:xfrm>
            <a:custGeom>
              <a:rect b="b" l="l" r="r" t="t"/>
              <a:pathLst>
                <a:path extrusionOk="0" h="197" w="64">
                  <a:moveTo>
                    <a:pt x="60" y="0"/>
                  </a:moveTo>
                  <a:cubicBezTo>
                    <a:pt x="64" y="70"/>
                    <a:pt x="43" y="140"/>
                    <a:pt x="1" y="196"/>
                  </a:cubicBezTo>
                  <a:cubicBezTo>
                    <a:pt x="43" y="140"/>
                    <a:pt x="64" y="70"/>
                    <a:pt x="6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7043790" y="2744531"/>
              <a:ext cx="73" cy="73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7115137" y="2939368"/>
              <a:ext cx="5915" cy="3870"/>
            </a:xfrm>
            <a:custGeom>
              <a:rect b="b" l="l" r="r" t="t"/>
              <a:pathLst>
                <a:path extrusionOk="0" h="53" w="81">
                  <a:moveTo>
                    <a:pt x="81" y="0"/>
                  </a:moveTo>
                  <a:lnTo>
                    <a:pt x="28" y="32"/>
                  </a:lnTo>
                  <a:lnTo>
                    <a:pt x="28" y="35"/>
                  </a:lnTo>
                  <a:lnTo>
                    <a:pt x="28" y="35"/>
                  </a:lnTo>
                  <a:cubicBezTo>
                    <a:pt x="46" y="23"/>
                    <a:pt x="63" y="12"/>
                    <a:pt x="81" y="0"/>
                  </a:cubicBezTo>
                  <a:close/>
                  <a:moveTo>
                    <a:pt x="28" y="35"/>
                  </a:moveTo>
                  <a:lnTo>
                    <a:pt x="28" y="35"/>
                  </a:lnTo>
                  <a:cubicBezTo>
                    <a:pt x="19" y="41"/>
                    <a:pt x="10" y="47"/>
                    <a:pt x="0" y="53"/>
                  </a:cubicBezTo>
                  <a:lnTo>
                    <a:pt x="28" y="35"/>
                  </a:lnTo>
                  <a:lnTo>
                    <a:pt x="28" y="35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7308365" y="2901029"/>
              <a:ext cx="584" cy="1607"/>
            </a:xfrm>
            <a:custGeom>
              <a:rect b="b" l="l" r="r" t="t"/>
              <a:pathLst>
                <a:path extrusionOk="0" h="22" w="8">
                  <a:moveTo>
                    <a:pt x="1" y="2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7308876" y="2899203"/>
              <a:ext cx="584" cy="1387"/>
            </a:xfrm>
            <a:custGeom>
              <a:rect b="b" l="l" r="r" t="t"/>
              <a:pathLst>
                <a:path extrusionOk="0" h="19" w="8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7294051" y="2910742"/>
              <a:ext cx="11319" cy="657"/>
            </a:xfrm>
            <a:custGeom>
              <a:rect b="b" l="l" r="r" t="t"/>
              <a:pathLst>
                <a:path extrusionOk="0" h="9" w="155">
                  <a:moveTo>
                    <a:pt x="1" y="0"/>
                  </a:moveTo>
                  <a:cubicBezTo>
                    <a:pt x="38" y="5"/>
                    <a:pt x="73" y="8"/>
                    <a:pt x="109" y="9"/>
                  </a:cubicBezTo>
                  <a:lnTo>
                    <a:pt x="109" y="9"/>
                  </a:lnTo>
                  <a:cubicBezTo>
                    <a:pt x="84" y="8"/>
                    <a:pt x="60" y="6"/>
                    <a:pt x="36" y="4"/>
                  </a:cubicBezTo>
                  <a:lnTo>
                    <a:pt x="1" y="0"/>
                  </a:lnTo>
                  <a:close/>
                  <a:moveTo>
                    <a:pt x="155" y="7"/>
                  </a:moveTo>
                  <a:lnTo>
                    <a:pt x="155" y="7"/>
                  </a:lnTo>
                  <a:cubicBezTo>
                    <a:pt x="141" y="8"/>
                    <a:pt x="127" y="9"/>
                    <a:pt x="113" y="9"/>
                  </a:cubicBezTo>
                  <a:cubicBezTo>
                    <a:pt x="112" y="9"/>
                    <a:pt x="111" y="9"/>
                    <a:pt x="109" y="9"/>
                  </a:cubicBezTo>
                  <a:lnTo>
                    <a:pt x="109" y="9"/>
                  </a:lnTo>
                  <a:cubicBezTo>
                    <a:pt x="113" y="9"/>
                    <a:pt x="116" y="9"/>
                    <a:pt x="119" y="9"/>
                  </a:cubicBezTo>
                  <a:cubicBezTo>
                    <a:pt x="131" y="9"/>
                    <a:pt x="143" y="8"/>
                    <a:pt x="155" y="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7396069" y="2798718"/>
              <a:ext cx="30232" cy="5477"/>
            </a:xfrm>
            <a:custGeom>
              <a:rect b="b" l="l" r="r" t="t"/>
              <a:pathLst>
                <a:path extrusionOk="0" h="75" w="414">
                  <a:moveTo>
                    <a:pt x="414" y="1"/>
                  </a:moveTo>
                  <a:cubicBezTo>
                    <a:pt x="263" y="1"/>
                    <a:pt x="116" y="15"/>
                    <a:pt x="1" y="74"/>
                  </a:cubicBezTo>
                  <a:cubicBezTo>
                    <a:pt x="116" y="15"/>
                    <a:pt x="263" y="4"/>
                    <a:pt x="41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7482240" y="2813834"/>
              <a:ext cx="4162" cy="1607"/>
            </a:xfrm>
            <a:custGeom>
              <a:rect b="b" l="l" r="r" t="t"/>
              <a:pathLst>
                <a:path extrusionOk="0" h="22" w="57">
                  <a:moveTo>
                    <a:pt x="57" y="0"/>
                  </a:moveTo>
                  <a:cubicBezTo>
                    <a:pt x="39" y="11"/>
                    <a:pt x="18" y="18"/>
                    <a:pt x="1" y="21"/>
                  </a:cubicBezTo>
                  <a:cubicBezTo>
                    <a:pt x="15" y="21"/>
                    <a:pt x="29" y="18"/>
                    <a:pt x="43" y="11"/>
                  </a:cubicBezTo>
                  <a:lnTo>
                    <a:pt x="5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7309679" y="2897159"/>
              <a:ext cx="73" cy="365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7485307" y="2813031"/>
              <a:ext cx="2118" cy="1387"/>
            </a:xfrm>
            <a:custGeom>
              <a:rect b="b" l="l" r="r" t="t"/>
              <a:pathLst>
                <a:path extrusionOk="0" h="19" w="29">
                  <a:moveTo>
                    <a:pt x="29" y="1"/>
                  </a:moveTo>
                  <a:lnTo>
                    <a:pt x="29" y="1"/>
                  </a:lnTo>
                  <a:cubicBezTo>
                    <a:pt x="18" y="8"/>
                    <a:pt x="8" y="15"/>
                    <a:pt x="1" y="18"/>
                  </a:cubicBezTo>
                  <a:lnTo>
                    <a:pt x="15" y="11"/>
                  </a:lnTo>
                  <a:lnTo>
                    <a:pt x="2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7287406" y="2909938"/>
              <a:ext cx="9274" cy="1095"/>
            </a:xfrm>
            <a:custGeom>
              <a:rect b="b" l="l" r="r" t="t"/>
              <a:pathLst>
                <a:path extrusionOk="0" h="15" w="127">
                  <a:moveTo>
                    <a:pt x="1" y="1"/>
                  </a:moveTo>
                  <a:lnTo>
                    <a:pt x="92" y="11"/>
                  </a:lnTo>
                  <a:lnTo>
                    <a:pt x="127" y="15"/>
                  </a:lnTo>
                  <a:lnTo>
                    <a:pt x="127" y="15"/>
                  </a:ln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6553199" y="2027694"/>
              <a:ext cx="502923" cy="733025"/>
            </a:xfrm>
            <a:custGeom>
              <a:rect b="b" l="l" r="r" t="t"/>
              <a:pathLst>
                <a:path extrusionOk="0" h="10038" w="6887">
                  <a:moveTo>
                    <a:pt x="3333" y="0"/>
                  </a:moveTo>
                  <a:lnTo>
                    <a:pt x="3312" y="4"/>
                  </a:lnTo>
                  <a:lnTo>
                    <a:pt x="3295" y="7"/>
                  </a:lnTo>
                  <a:lnTo>
                    <a:pt x="3274" y="11"/>
                  </a:lnTo>
                  <a:lnTo>
                    <a:pt x="3232" y="18"/>
                  </a:lnTo>
                  <a:lnTo>
                    <a:pt x="3249" y="39"/>
                  </a:lnTo>
                  <a:lnTo>
                    <a:pt x="3263" y="56"/>
                  </a:lnTo>
                  <a:lnTo>
                    <a:pt x="3281" y="81"/>
                  </a:lnTo>
                  <a:lnTo>
                    <a:pt x="3295" y="98"/>
                  </a:lnTo>
                  <a:lnTo>
                    <a:pt x="3309" y="119"/>
                  </a:lnTo>
                  <a:lnTo>
                    <a:pt x="3319" y="133"/>
                  </a:lnTo>
                  <a:cubicBezTo>
                    <a:pt x="3326" y="147"/>
                    <a:pt x="3333" y="161"/>
                    <a:pt x="3340" y="175"/>
                  </a:cubicBezTo>
                  <a:cubicBezTo>
                    <a:pt x="3340" y="179"/>
                    <a:pt x="3344" y="182"/>
                    <a:pt x="3347" y="189"/>
                  </a:cubicBezTo>
                  <a:cubicBezTo>
                    <a:pt x="3347" y="193"/>
                    <a:pt x="3351" y="203"/>
                    <a:pt x="3354" y="210"/>
                  </a:cubicBezTo>
                  <a:cubicBezTo>
                    <a:pt x="3354" y="217"/>
                    <a:pt x="3358" y="217"/>
                    <a:pt x="3358" y="224"/>
                  </a:cubicBezTo>
                  <a:cubicBezTo>
                    <a:pt x="3358" y="231"/>
                    <a:pt x="3361" y="235"/>
                    <a:pt x="3361" y="242"/>
                  </a:cubicBezTo>
                  <a:lnTo>
                    <a:pt x="3361" y="259"/>
                  </a:lnTo>
                  <a:cubicBezTo>
                    <a:pt x="3361" y="263"/>
                    <a:pt x="3361" y="270"/>
                    <a:pt x="3361" y="273"/>
                  </a:cubicBezTo>
                  <a:cubicBezTo>
                    <a:pt x="3354" y="329"/>
                    <a:pt x="3323" y="378"/>
                    <a:pt x="3277" y="410"/>
                  </a:cubicBezTo>
                  <a:lnTo>
                    <a:pt x="3274" y="413"/>
                  </a:lnTo>
                  <a:cubicBezTo>
                    <a:pt x="3239" y="438"/>
                    <a:pt x="3218" y="469"/>
                    <a:pt x="3211" y="511"/>
                  </a:cubicBezTo>
                  <a:lnTo>
                    <a:pt x="3204" y="529"/>
                  </a:lnTo>
                  <a:cubicBezTo>
                    <a:pt x="3186" y="606"/>
                    <a:pt x="3162" y="721"/>
                    <a:pt x="2983" y="959"/>
                  </a:cubicBezTo>
                  <a:cubicBezTo>
                    <a:pt x="2966" y="980"/>
                    <a:pt x="2948" y="1005"/>
                    <a:pt x="2927" y="1026"/>
                  </a:cubicBezTo>
                  <a:cubicBezTo>
                    <a:pt x="2647" y="1348"/>
                    <a:pt x="2227" y="1464"/>
                    <a:pt x="1975" y="1537"/>
                  </a:cubicBezTo>
                  <a:cubicBezTo>
                    <a:pt x="1936" y="1544"/>
                    <a:pt x="1905" y="1555"/>
                    <a:pt x="1873" y="1565"/>
                  </a:cubicBezTo>
                  <a:cubicBezTo>
                    <a:pt x="1712" y="1614"/>
                    <a:pt x="1611" y="1887"/>
                    <a:pt x="1516" y="2153"/>
                  </a:cubicBezTo>
                  <a:cubicBezTo>
                    <a:pt x="1485" y="2237"/>
                    <a:pt x="1457" y="2321"/>
                    <a:pt x="1422" y="2398"/>
                  </a:cubicBezTo>
                  <a:cubicBezTo>
                    <a:pt x="1355" y="2559"/>
                    <a:pt x="1285" y="2636"/>
                    <a:pt x="1198" y="2647"/>
                  </a:cubicBezTo>
                  <a:lnTo>
                    <a:pt x="1180" y="2647"/>
                  </a:lnTo>
                  <a:cubicBezTo>
                    <a:pt x="1170" y="2647"/>
                    <a:pt x="1156" y="2647"/>
                    <a:pt x="1145" y="2643"/>
                  </a:cubicBezTo>
                  <a:cubicBezTo>
                    <a:pt x="1135" y="2640"/>
                    <a:pt x="1121" y="2636"/>
                    <a:pt x="1110" y="2629"/>
                  </a:cubicBezTo>
                  <a:cubicBezTo>
                    <a:pt x="1040" y="2598"/>
                    <a:pt x="981" y="2521"/>
                    <a:pt x="921" y="2437"/>
                  </a:cubicBezTo>
                  <a:cubicBezTo>
                    <a:pt x="890" y="2397"/>
                    <a:pt x="868" y="2384"/>
                    <a:pt x="839" y="2384"/>
                  </a:cubicBezTo>
                  <a:cubicBezTo>
                    <a:pt x="822" y="2384"/>
                    <a:pt x="802" y="2388"/>
                    <a:pt x="778" y="2395"/>
                  </a:cubicBezTo>
                  <a:cubicBezTo>
                    <a:pt x="751" y="2404"/>
                    <a:pt x="723" y="2408"/>
                    <a:pt x="696" y="2408"/>
                  </a:cubicBezTo>
                  <a:cubicBezTo>
                    <a:pt x="628" y="2408"/>
                    <a:pt x="561" y="2382"/>
                    <a:pt x="512" y="2335"/>
                  </a:cubicBezTo>
                  <a:cubicBezTo>
                    <a:pt x="470" y="2300"/>
                    <a:pt x="435" y="2258"/>
                    <a:pt x="407" y="2209"/>
                  </a:cubicBezTo>
                  <a:cubicBezTo>
                    <a:pt x="400" y="2195"/>
                    <a:pt x="393" y="2178"/>
                    <a:pt x="393" y="2157"/>
                  </a:cubicBezTo>
                  <a:cubicBezTo>
                    <a:pt x="396" y="2108"/>
                    <a:pt x="421" y="2062"/>
                    <a:pt x="456" y="2031"/>
                  </a:cubicBezTo>
                  <a:cubicBezTo>
                    <a:pt x="473" y="2010"/>
                    <a:pt x="487" y="1992"/>
                    <a:pt x="501" y="1971"/>
                  </a:cubicBezTo>
                  <a:cubicBezTo>
                    <a:pt x="505" y="1968"/>
                    <a:pt x="505" y="1961"/>
                    <a:pt x="508" y="1957"/>
                  </a:cubicBezTo>
                  <a:lnTo>
                    <a:pt x="508" y="1954"/>
                  </a:lnTo>
                  <a:cubicBezTo>
                    <a:pt x="508" y="1950"/>
                    <a:pt x="508" y="1947"/>
                    <a:pt x="508" y="1943"/>
                  </a:cubicBezTo>
                  <a:lnTo>
                    <a:pt x="508" y="1936"/>
                  </a:lnTo>
                  <a:cubicBezTo>
                    <a:pt x="505" y="1929"/>
                    <a:pt x="505" y="1926"/>
                    <a:pt x="505" y="1922"/>
                  </a:cubicBezTo>
                  <a:cubicBezTo>
                    <a:pt x="505" y="1919"/>
                    <a:pt x="505" y="1919"/>
                    <a:pt x="501" y="1915"/>
                  </a:cubicBezTo>
                  <a:cubicBezTo>
                    <a:pt x="498" y="1912"/>
                    <a:pt x="498" y="1905"/>
                    <a:pt x="498" y="1901"/>
                  </a:cubicBezTo>
                  <a:lnTo>
                    <a:pt x="491" y="1891"/>
                  </a:lnTo>
                  <a:lnTo>
                    <a:pt x="484" y="1873"/>
                  </a:lnTo>
                  <a:lnTo>
                    <a:pt x="477" y="1863"/>
                  </a:lnTo>
                  <a:lnTo>
                    <a:pt x="466" y="1845"/>
                  </a:lnTo>
                  <a:lnTo>
                    <a:pt x="456" y="1835"/>
                  </a:lnTo>
                  <a:lnTo>
                    <a:pt x="442" y="1814"/>
                  </a:lnTo>
                  <a:lnTo>
                    <a:pt x="431" y="1803"/>
                  </a:lnTo>
                  <a:lnTo>
                    <a:pt x="431" y="1800"/>
                  </a:lnTo>
                  <a:cubicBezTo>
                    <a:pt x="295" y="1852"/>
                    <a:pt x="144" y="2052"/>
                    <a:pt x="57" y="2230"/>
                  </a:cubicBezTo>
                  <a:cubicBezTo>
                    <a:pt x="0" y="2349"/>
                    <a:pt x="116" y="2591"/>
                    <a:pt x="190" y="2748"/>
                  </a:cubicBezTo>
                  <a:cubicBezTo>
                    <a:pt x="221" y="2811"/>
                    <a:pt x="246" y="2874"/>
                    <a:pt x="267" y="2941"/>
                  </a:cubicBezTo>
                  <a:cubicBezTo>
                    <a:pt x="281" y="2979"/>
                    <a:pt x="277" y="3021"/>
                    <a:pt x="253" y="3056"/>
                  </a:cubicBezTo>
                  <a:cubicBezTo>
                    <a:pt x="227" y="3085"/>
                    <a:pt x="191" y="3099"/>
                    <a:pt x="153" y="3099"/>
                  </a:cubicBezTo>
                  <a:cubicBezTo>
                    <a:pt x="149" y="3099"/>
                    <a:pt x="145" y="3099"/>
                    <a:pt x="141" y="3099"/>
                  </a:cubicBezTo>
                  <a:cubicBezTo>
                    <a:pt x="127" y="3099"/>
                    <a:pt x="116" y="3102"/>
                    <a:pt x="102" y="3102"/>
                  </a:cubicBezTo>
                  <a:cubicBezTo>
                    <a:pt x="102" y="3106"/>
                    <a:pt x="99" y="3109"/>
                    <a:pt x="99" y="3113"/>
                  </a:cubicBezTo>
                  <a:cubicBezTo>
                    <a:pt x="99" y="3169"/>
                    <a:pt x="333" y="3309"/>
                    <a:pt x="442" y="3375"/>
                  </a:cubicBezTo>
                  <a:cubicBezTo>
                    <a:pt x="529" y="3428"/>
                    <a:pt x="606" y="3477"/>
                    <a:pt x="669" y="3522"/>
                  </a:cubicBezTo>
                  <a:cubicBezTo>
                    <a:pt x="788" y="3610"/>
                    <a:pt x="893" y="3785"/>
                    <a:pt x="995" y="3953"/>
                  </a:cubicBezTo>
                  <a:cubicBezTo>
                    <a:pt x="1061" y="4068"/>
                    <a:pt x="1135" y="4180"/>
                    <a:pt x="1222" y="4282"/>
                  </a:cubicBezTo>
                  <a:cubicBezTo>
                    <a:pt x="1359" y="4425"/>
                    <a:pt x="1404" y="4558"/>
                    <a:pt x="1485" y="4779"/>
                  </a:cubicBezTo>
                  <a:cubicBezTo>
                    <a:pt x="1520" y="4873"/>
                    <a:pt x="1562" y="4992"/>
                    <a:pt x="1621" y="5139"/>
                  </a:cubicBezTo>
                  <a:cubicBezTo>
                    <a:pt x="1810" y="5598"/>
                    <a:pt x="2196" y="6396"/>
                    <a:pt x="2462" y="6736"/>
                  </a:cubicBezTo>
                  <a:cubicBezTo>
                    <a:pt x="2633" y="6953"/>
                    <a:pt x="2899" y="7342"/>
                    <a:pt x="2794" y="7513"/>
                  </a:cubicBezTo>
                  <a:cubicBezTo>
                    <a:pt x="2759" y="7573"/>
                    <a:pt x="2805" y="7800"/>
                    <a:pt x="2980" y="7923"/>
                  </a:cubicBezTo>
                  <a:cubicBezTo>
                    <a:pt x="3043" y="7968"/>
                    <a:pt x="3106" y="8017"/>
                    <a:pt x="3165" y="8070"/>
                  </a:cubicBezTo>
                  <a:cubicBezTo>
                    <a:pt x="3365" y="8252"/>
                    <a:pt x="3589" y="8406"/>
                    <a:pt x="3834" y="8525"/>
                  </a:cubicBezTo>
                  <a:cubicBezTo>
                    <a:pt x="4793" y="9004"/>
                    <a:pt x="5332" y="9341"/>
                    <a:pt x="5437" y="9523"/>
                  </a:cubicBezTo>
                  <a:cubicBezTo>
                    <a:pt x="5549" y="9708"/>
                    <a:pt x="5896" y="9901"/>
                    <a:pt x="6029" y="9971"/>
                  </a:cubicBezTo>
                  <a:lnTo>
                    <a:pt x="6067" y="9995"/>
                  </a:lnTo>
                  <a:cubicBezTo>
                    <a:pt x="6085" y="10006"/>
                    <a:pt x="6099" y="10020"/>
                    <a:pt x="6109" y="10037"/>
                  </a:cubicBezTo>
                  <a:lnTo>
                    <a:pt x="6123" y="10027"/>
                  </a:lnTo>
                  <a:lnTo>
                    <a:pt x="6134" y="10023"/>
                  </a:lnTo>
                  <a:cubicBezTo>
                    <a:pt x="6141" y="10016"/>
                    <a:pt x="6151" y="10013"/>
                    <a:pt x="6158" y="10009"/>
                  </a:cubicBezTo>
                  <a:cubicBezTo>
                    <a:pt x="6214" y="9971"/>
                    <a:pt x="6253" y="9915"/>
                    <a:pt x="6270" y="9848"/>
                  </a:cubicBezTo>
                  <a:cubicBezTo>
                    <a:pt x="6288" y="9810"/>
                    <a:pt x="6299" y="9768"/>
                    <a:pt x="6309" y="9729"/>
                  </a:cubicBezTo>
                  <a:cubicBezTo>
                    <a:pt x="6320" y="9684"/>
                    <a:pt x="6334" y="9638"/>
                    <a:pt x="6355" y="9596"/>
                  </a:cubicBezTo>
                  <a:lnTo>
                    <a:pt x="6365" y="9565"/>
                  </a:lnTo>
                  <a:lnTo>
                    <a:pt x="6365" y="9561"/>
                  </a:lnTo>
                  <a:cubicBezTo>
                    <a:pt x="6365" y="9551"/>
                    <a:pt x="6365" y="9544"/>
                    <a:pt x="6362" y="9533"/>
                  </a:cubicBezTo>
                  <a:lnTo>
                    <a:pt x="6362" y="9530"/>
                  </a:lnTo>
                  <a:lnTo>
                    <a:pt x="6362" y="9502"/>
                  </a:lnTo>
                  <a:lnTo>
                    <a:pt x="6362" y="9498"/>
                  </a:lnTo>
                  <a:lnTo>
                    <a:pt x="6362" y="9467"/>
                  </a:lnTo>
                  <a:lnTo>
                    <a:pt x="6362" y="9460"/>
                  </a:lnTo>
                  <a:cubicBezTo>
                    <a:pt x="6362" y="9449"/>
                    <a:pt x="6365" y="9439"/>
                    <a:pt x="6365" y="9428"/>
                  </a:cubicBezTo>
                  <a:lnTo>
                    <a:pt x="6365" y="9425"/>
                  </a:lnTo>
                  <a:cubicBezTo>
                    <a:pt x="6369" y="9414"/>
                    <a:pt x="6372" y="9404"/>
                    <a:pt x="6376" y="9393"/>
                  </a:cubicBezTo>
                  <a:lnTo>
                    <a:pt x="6376" y="9390"/>
                  </a:lnTo>
                  <a:cubicBezTo>
                    <a:pt x="6379" y="9383"/>
                    <a:pt x="6383" y="9372"/>
                    <a:pt x="6390" y="9362"/>
                  </a:cubicBezTo>
                  <a:lnTo>
                    <a:pt x="6390" y="9358"/>
                  </a:lnTo>
                  <a:cubicBezTo>
                    <a:pt x="6397" y="9348"/>
                    <a:pt x="6404" y="9341"/>
                    <a:pt x="6411" y="9334"/>
                  </a:cubicBezTo>
                  <a:lnTo>
                    <a:pt x="6414" y="9327"/>
                  </a:lnTo>
                  <a:cubicBezTo>
                    <a:pt x="6425" y="9320"/>
                    <a:pt x="6435" y="9313"/>
                    <a:pt x="6446" y="9306"/>
                  </a:cubicBezTo>
                  <a:cubicBezTo>
                    <a:pt x="6540" y="9253"/>
                    <a:pt x="6701" y="9015"/>
                    <a:pt x="6701" y="8927"/>
                  </a:cubicBezTo>
                  <a:cubicBezTo>
                    <a:pt x="6701" y="8913"/>
                    <a:pt x="6677" y="8896"/>
                    <a:pt x="6638" y="8871"/>
                  </a:cubicBezTo>
                  <a:cubicBezTo>
                    <a:pt x="6582" y="8836"/>
                    <a:pt x="6491" y="8784"/>
                    <a:pt x="6491" y="8668"/>
                  </a:cubicBezTo>
                  <a:cubicBezTo>
                    <a:pt x="6491" y="8591"/>
                    <a:pt x="6537" y="8504"/>
                    <a:pt x="6579" y="8420"/>
                  </a:cubicBezTo>
                  <a:cubicBezTo>
                    <a:pt x="6607" y="8371"/>
                    <a:pt x="6656" y="8273"/>
                    <a:pt x="6645" y="8248"/>
                  </a:cubicBezTo>
                  <a:cubicBezTo>
                    <a:pt x="6551" y="8171"/>
                    <a:pt x="6621" y="8042"/>
                    <a:pt x="6680" y="7930"/>
                  </a:cubicBezTo>
                  <a:cubicBezTo>
                    <a:pt x="6712" y="7870"/>
                    <a:pt x="6757" y="7790"/>
                    <a:pt x="6750" y="7755"/>
                  </a:cubicBezTo>
                  <a:cubicBezTo>
                    <a:pt x="6750" y="7734"/>
                    <a:pt x="6747" y="7706"/>
                    <a:pt x="6740" y="7667"/>
                  </a:cubicBezTo>
                  <a:cubicBezTo>
                    <a:pt x="6666" y="7156"/>
                    <a:pt x="6663" y="6981"/>
                    <a:pt x="6722" y="6925"/>
                  </a:cubicBezTo>
                  <a:cubicBezTo>
                    <a:pt x="6740" y="6907"/>
                    <a:pt x="6757" y="6893"/>
                    <a:pt x="6778" y="6879"/>
                  </a:cubicBezTo>
                  <a:cubicBezTo>
                    <a:pt x="6848" y="6823"/>
                    <a:pt x="6887" y="6792"/>
                    <a:pt x="6852" y="6704"/>
                  </a:cubicBezTo>
                  <a:cubicBezTo>
                    <a:pt x="6831" y="6641"/>
                    <a:pt x="6764" y="6519"/>
                    <a:pt x="6698" y="6389"/>
                  </a:cubicBezTo>
                  <a:lnTo>
                    <a:pt x="6670" y="6333"/>
                  </a:lnTo>
                  <a:lnTo>
                    <a:pt x="6638" y="6277"/>
                  </a:lnTo>
                  <a:lnTo>
                    <a:pt x="6635" y="6270"/>
                  </a:lnTo>
                  <a:lnTo>
                    <a:pt x="6610" y="6221"/>
                  </a:lnTo>
                  <a:lnTo>
                    <a:pt x="6603" y="6204"/>
                  </a:lnTo>
                  <a:lnTo>
                    <a:pt x="6582" y="6165"/>
                  </a:lnTo>
                  <a:lnTo>
                    <a:pt x="6572" y="6144"/>
                  </a:lnTo>
                  <a:lnTo>
                    <a:pt x="6554" y="6109"/>
                  </a:lnTo>
                  <a:lnTo>
                    <a:pt x="6544" y="6088"/>
                  </a:lnTo>
                  <a:lnTo>
                    <a:pt x="6530" y="6057"/>
                  </a:lnTo>
                  <a:lnTo>
                    <a:pt x="6519" y="6032"/>
                  </a:lnTo>
                  <a:lnTo>
                    <a:pt x="6505" y="6004"/>
                  </a:lnTo>
                  <a:lnTo>
                    <a:pt x="6495" y="5983"/>
                  </a:lnTo>
                  <a:lnTo>
                    <a:pt x="6491" y="5973"/>
                  </a:lnTo>
                  <a:cubicBezTo>
                    <a:pt x="6435" y="5967"/>
                    <a:pt x="6379" y="5964"/>
                    <a:pt x="6324" y="5964"/>
                  </a:cubicBezTo>
                  <a:cubicBezTo>
                    <a:pt x="6208" y="5964"/>
                    <a:pt x="6102" y="5977"/>
                    <a:pt x="6032" y="6001"/>
                  </a:cubicBezTo>
                  <a:cubicBezTo>
                    <a:pt x="6017" y="6007"/>
                    <a:pt x="6000" y="6010"/>
                    <a:pt x="5984" y="6010"/>
                  </a:cubicBezTo>
                  <a:cubicBezTo>
                    <a:pt x="5958" y="6010"/>
                    <a:pt x="5932" y="6002"/>
                    <a:pt x="5910" y="5987"/>
                  </a:cubicBezTo>
                  <a:cubicBezTo>
                    <a:pt x="5805" y="5910"/>
                    <a:pt x="5801" y="5661"/>
                    <a:pt x="5812" y="5346"/>
                  </a:cubicBezTo>
                  <a:cubicBezTo>
                    <a:pt x="5812" y="5301"/>
                    <a:pt x="5815" y="5259"/>
                    <a:pt x="5815" y="5227"/>
                  </a:cubicBezTo>
                  <a:cubicBezTo>
                    <a:pt x="5815" y="5210"/>
                    <a:pt x="5815" y="5196"/>
                    <a:pt x="5808" y="5178"/>
                  </a:cubicBezTo>
                  <a:cubicBezTo>
                    <a:pt x="5759" y="5206"/>
                    <a:pt x="5721" y="5248"/>
                    <a:pt x="5696" y="5301"/>
                  </a:cubicBezTo>
                  <a:cubicBezTo>
                    <a:pt x="5648" y="5413"/>
                    <a:pt x="5534" y="5436"/>
                    <a:pt x="5398" y="5436"/>
                  </a:cubicBezTo>
                  <a:cubicBezTo>
                    <a:pt x="5348" y="5436"/>
                    <a:pt x="5295" y="5433"/>
                    <a:pt x="5241" y="5430"/>
                  </a:cubicBezTo>
                  <a:cubicBezTo>
                    <a:pt x="5178" y="5427"/>
                    <a:pt x="5119" y="5423"/>
                    <a:pt x="5056" y="5423"/>
                  </a:cubicBezTo>
                  <a:cubicBezTo>
                    <a:pt x="4860" y="5423"/>
                    <a:pt x="4825" y="5273"/>
                    <a:pt x="4804" y="5185"/>
                  </a:cubicBezTo>
                  <a:cubicBezTo>
                    <a:pt x="4800" y="5161"/>
                    <a:pt x="4790" y="5136"/>
                    <a:pt x="4779" y="5115"/>
                  </a:cubicBezTo>
                  <a:lnTo>
                    <a:pt x="4772" y="5115"/>
                  </a:lnTo>
                  <a:cubicBezTo>
                    <a:pt x="4756" y="5116"/>
                    <a:pt x="4740" y="5117"/>
                    <a:pt x="4724" y="5117"/>
                  </a:cubicBezTo>
                  <a:cubicBezTo>
                    <a:pt x="4626" y="5117"/>
                    <a:pt x="4543" y="5089"/>
                    <a:pt x="4489" y="5038"/>
                  </a:cubicBezTo>
                  <a:cubicBezTo>
                    <a:pt x="4436" y="4982"/>
                    <a:pt x="4415" y="4905"/>
                    <a:pt x="4426" y="4831"/>
                  </a:cubicBezTo>
                  <a:cubicBezTo>
                    <a:pt x="4436" y="4733"/>
                    <a:pt x="4370" y="4639"/>
                    <a:pt x="4289" y="4527"/>
                  </a:cubicBezTo>
                  <a:cubicBezTo>
                    <a:pt x="4261" y="4488"/>
                    <a:pt x="4237" y="4450"/>
                    <a:pt x="4209" y="4404"/>
                  </a:cubicBezTo>
                  <a:lnTo>
                    <a:pt x="4180" y="4362"/>
                  </a:lnTo>
                  <a:cubicBezTo>
                    <a:pt x="4065" y="4184"/>
                    <a:pt x="3946" y="3998"/>
                    <a:pt x="4068" y="3858"/>
                  </a:cubicBezTo>
                  <a:cubicBezTo>
                    <a:pt x="4089" y="3834"/>
                    <a:pt x="4089" y="3816"/>
                    <a:pt x="4079" y="3764"/>
                  </a:cubicBezTo>
                  <a:cubicBezTo>
                    <a:pt x="4051" y="3669"/>
                    <a:pt x="4079" y="3568"/>
                    <a:pt x="4152" y="3501"/>
                  </a:cubicBezTo>
                  <a:cubicBezTo>
                    <a:pt x="4202" y="3456"/>
                    <a:pt x="4258" y="3417"/>
                    <a:pt x="4317" y="3386"/>
                  </a:cubicBezTo>
                  <a:cubicBezTo>
                    <a:pt x="4391" y="3351"/>
                    <a:pt x="4394" y="3347"/>
                    <a:pt x="4377" y="3274"/>
                  </a:cubicBezTo>
                  <a:cubicBezTo>
                    <a:pt x="4345" y="3141"/>
                    <a:pt x="4408" y="3035"/>
                    <a:pt x="4464" y="2944"/>
                  </a:cubicBezTo>
                  <a:cubicBezTo>
                    <a:pt x="4510" y="2885"/>
                    <a:pt x="4541" y="2811"/>
                    <a:pt x="4552" y="2734"/>
                  </a:cubicBezTo>
                  <a:cubicBezTo>
                    <a:pt x="4566" y="2566"/>
                    <a:pt x="4688" y="2524"/>
                    <a:pt x="4811" y="2486"/>
                  </a:cubicBezTo>
                  <a:cubicBezTo>
                    <a:pt x="4870" y="2468"/>
                    <a:pt x="4926" y="2444"/>
                    <a:pt x="4982" y="2416"/>
                  </a:cubicBezTo>
                  <a:cubicBezTo>
                    <a:pt x="5010" y="2402"/>
                    <a:pt x="5038" y="2384"/>
                    <a:pt x="5063" y="2363"/>
                  </a:cubicBezTo>
                  <a:cubicBezTo>
                    <a:pt x="5147" y="2300"/>
                    <a:pt x="5248" y="2255"/>
                    <a:pt x="5353" y="2237"/>
                  </a:cubicBezTo>
                  <a:cubicBezTo>
                    <a:pt x="5381" y="2234"/>
                    <a:pt x="5413" y="2227"/>
                    <a:pt x="5444" y="2223"/>
                  </a:cubicBezTo>
                  <a:cubicBezTo>
                    <a:pt x="5549" y="2206"/>
                    <a:pt x="5644" y="2192"/>
                    <a:pt x="5724" y="2122"/>
                  </a:cubicBezTo>
                  <a:cubicBezTo>
                    <a:pt x="5735" y="2115"/>
                    <a:pt x="5742" y="2108"/>
                    <a:pt x="5752" y="2101"/>
                  </a:cubicBezTo>
                  <a:lnTo>
                    <a:pt x="5763" y="2094"/>
                  </a:lnTo>
                  <a:lnTo>
                    <a:pt x="5784" y="2083"/>
                  </a:lnTo>
                  <a:lnTo>
                    <a:pt x="5794" y="2076"/>
                  </a:lnTo>
                  <a:lnTo>
                    <a:pt x="5812" y="2066"/>
                  </a:lnTo>
                  <a:lnTo>
                    <a:pt x="5822" y="2062"/>
                  </a:lnTo>
                  <a:lnTo>
                    <a:pt x="5843" y="2055"/>
                  </a:lnTo>
                  <a:lnTo>
                    <a:pt x="5850" y="2052"/>
                  </a:lnTo>
                  <a:lnTo>
                    <a:pt x="5868" y="2045"/>
                  </a:lnTo>
                  <a:lnTo>
                    <a:pt x="5878" y="2045"/>
                  </a:lnTo>
                  <a:lnTo>
                    <a:pt x="5892" y="2041"/>
                  </a:lnTo>
                  <a:lnTo>
                    <a:pt x="5906" y="2041"/>
                  </a:lnTo>
                  <a:cubicBezTo>
                    <a:pt x="5920" y="2041"/>
                    <a:pt x="5938" y="2038"/>
                    <a:pt x="5952" y="2038"/>
                  </a:cubicBezTo>
                  <a:cubicBezTo>
                    <a:pt x="5938" y="2031"/>
                    <a:pt x="5927" y="2024"/>
                    <a:pt x="5913" y="2013"/>
                  </a:cubicBezTo>
                  <a:lnTo>
                    <a:pt x="5910" y="2013"/>
                  </a:lnTo>
                  <a:cubicBezTo>
                    <a:pt x="5899" y="2003"/>
                    <a:pt x="5889" y="1996"/>
                    <a:pt x="5882" y="1989"/>
                  </a:cubicBezTo>
                  <a:lnTo>
                    <a:pt x="5875" y="1985"/>
                  </a:lnTo>
                  <a:cubicBezTo>
                    <a:pt x="5864" y="1975"/>
                    <a:pt x="5857" y="1968"/>
                    <a:pt x="5847" y="1957"/>
                  </a:cubicBezTo>
                  <a:lnTo>
                    <a:pt x="5843" y="1950"/>
                  </a:lnTo>
                  <a:cubicBezTo>
                    <a:pt x="5836" y="1940"/>
                    <a:pt x="5829" y="1929"/>
                    <a:pt x="5822" y="1919"/>
                  </a:cubicBezTo>
                  <a:cubicBezTo>
                    <a:pt x="5766" y="1803"/>
                    <a:pt x="5882" y="1674"/>
                    <a:pt x="5994" y="1544"/>
                  </a:cubicBezTo>
                  <a:cubicBezTo>
                    <a:pt x="6036" y="1499"/>
                    <a:pt x="6074" y="1453"/>
                    <a:pt x="6109" y="1401"/>
                  </a:cubicBezTo>
                  <a:lnTo>
                    <a:pt x="6109" y="1394"/>
                  </a:lnTo>
                  <a:cubicBezTo>
                    <a:pt x="6102" y="1366"/>
                    <a:pt x="6046" y="1292"/>
                    <a:pt x="5745" y="1173"/>
                  </a:cubicBezTo>
                  <a:cubicBezTo>
                    <a:pt x="5735" y="1172"/>
                    <a:pt x="5724" y="1172"/>
                    <a:pt x="5713" y="1172"/>
                  </a:cubicBezTo>
                  <a:cubicBezTo>
                    <a:pt x="5679" y="1172"/>
                    <a:pt x="5645" y="1176"/>
                    <a:pt x="5616" y="1187"/>
                  </a:cubicBezTo>
                  <a:cubicBezTo>
                    <a:pt x="5569" y="1199"/>
                    <a:pt x="5518" y="1213"/>
                    <a:pt x="5470" y="1213"/>
                  </a:cubicBezTo>
                  <a:cubicBezTo>
                    <a:pt x="5435" y="1213"/>
                    <a:pt x="5401" y="1206"/>
                    <a:pt x="5371" y="1187"/>
                  </a:cubicBezTo>
                  <a:cubicBezTo>
                    <a:pt x="5348" y="1175"/>
                    <a:pt x="5322" y="1169"/>
                    <a:pt x="5296" y="1169"/>
                  </a:cubicBezTo>
                  <a:cubicBezTo>
                    <a:pt x="5291" y="1169"/>
                    <a:pt x="5285" y="1169"/>
                    <a:pt x="5280" y="1170"/>
                  </a:cubicBezTo>
                  <a:cubicBezTo>
                    <a:pt x="5220" y="1173"/>
                    <a:pt x="5168" y="1191"/>
                    <a:pt x="5119" y="1222"/>
                  </a:cubicBezTo>
                  <a:cubicBezTo>
                    <a:pt x="5070" y="1259"/>
                    <a:pt x="4922" y="1284"/>
                    <a:pt x="4774" y="1284"/>
                  </a:cubicBezTo>
                  <a:cubicBezTo>
                    <a:pt x="4655" y="1284"/>
                    <a:pt x="4536" y="1268"/>
                    <a:pt x="4468" y="1229"/>
                  </a:cubicBezTo>
                  <a:cubicBezTo>
                    <a:pt x="4412" y="1205"/>
                    <a:pt x="4380" y="1145"/>
                    <a:pt x="4387" y="1086"/>
                  </a:cubicBezTo>
                  <a:cubicBezTo>
                    <a:pt x="4394" y="1030"/>
                    <a:pt x="4356" y="995"/>
                    <a:pt x="4289" y="938"/>
                  </a:cubicBezTo>
                  <a:cubicBezTo>
                    <a:pt x="4226" y="882"/>
                    <a:pt x="4163" y="830"/>
                    <a:pt x="4177" y="739"/>
                  </a:cubicBezTo>
                  <a:cubicBezTo>
                    <a:pt x="4177" y="690"/>
                    <a:pt x="4159" y="644"/>
                    <a:pt x="4124" y="609"/>
                  </a:cubicBezTo>
                  <a:cubicBezTo>
                    <a:pt x="4068" y="536"/>
                    <a:pt x="3988" y="487"/>
                    <a:pt x="3893" y="473"/>
                  </a:cubicBezTo>
                  <a:cubicBezTo>
                    <a:pt x="3732" y="459"/>
                    <a:pt x="3683" y="312"/>
                    <a:pt x="3641" y="189"/>
                  </a:cubicBezTo>
                  <a:cubicBezTo>
                    <a:pt x="3617" y="116"/>
                    <a:pt x="3589" y="35"/>
                    <a:pt x="3543" y="7"/>
                  </a:cubicBezTo>
                  <a:lnTo>
                    <a:pt x="3536" y="4"/>
                  </a:lnTo>
                  <a:lnTo>
                    <a:pt x="3494" y="4"/>
                  </a:lnTo>
                  <a:cubicBezTo>
                    <a:pt x="3477" y="4"/>
                    <a:pt x="3463" y="0"/>
                    <a:pt x="3449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6982448" y="2176231"/>
              <a:ext cx="1314" cy="292"/>
            </a:xfrm>
            <a:custGeom>
              <a:rect b="b" l="l" r="r" t="t"/>
              <a:pathLst>
                <a:path extrusionOk="0" h="4" w="18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6976314" y="2177984"/>
              <a:ext cx="1607" cy="876"/>
            </a:xfrm>
            <a:custGeom>
              <a:rect b="b" l="l" r="r" t="t"/>
              <a:pathLst>
                <a:path extrusionOk="0" h="12" w="22">
                  <a:moveTo>
                    <a:pt x="0" y="1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6980403" y="2176743"/>
              <a:ext cx="1607" cy="292"/>
            </a:xfrm>
            <a:custGeom>
              <a:rect b="b" l="l" r="r" t="t"/>
              <a:pathLst>
                <a:path extrusionOk="0" h="4" w="22">
                  <a:moveTo>
                    <a:pt x="0" y="4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6973977" y="2179299"/>
              <a:ext cx="1607" cy="1095"/>
            </a:xfrm>
            <a:custGeom>
              <a:rect b="b" l="l" r="r" t="t"/>
              <a:pathLst>
                <a:path extrusionOk="0" h="15" w="22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6971202" y="2180540"/>
              <a:ext cx="2337" cy="1899"/>
            </a:xfrm>
            <a:custGeom>
              <a:rect b="b" l="l" r="r" t="t"/>
              <a:pathLst>
                <a:path extrusionOk="0" h="26" w="32">
                  <a:moveTo>
                    <a:pt x="0" y="25"/>
                  </a:moveTo>
                  <a:cubicBezTo>
                    <a:pt x="11" y="15"/>
                    <a:pt x="21" y="8"/>
                    <a:pt x="32" y="1"/>
                  </a:cubicBezTo>
                  <a:cubicBezTo>
                    <a:pt x="21" y="8"/>
                    <a:pt x="11" y="15"/>
                    <a:pt x="0" y="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6984493" y="2176231"/>
              <a:ext cx="73" cy="73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6904456" y="2203836"/>
              <a:ext cx="12633" cy="5185"/>
            </a:xfrm>
            <a:custGeom>
              <a:rect b="b" l="l" r="r" t="t"/>
              <a:pathLst>
                <a:path extrusionOk="0" h="71" w="173">
                  <a:moveTo>
                    <a:pt x="1" y="70"/>
                  </a:moveTo>
                  <a:cubicBezTo>
                    <a:pt x="60" y="49"/>
                    <a:pt x="120" y="28"/>
                    <a:pt x="172" y="0"/>
                  </a:cubicBezTo>
                  <a:cubicBezTo>
                    <a:pt x="120" y="28"/>
                    <a:pt x="60" y="49"/>
                    <a:pt x="1" y="7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6978358" y="2177254"/>
              <a:ext cx="1607" cy="584"/>
            </a:xfrm>
            <a:custGeom>
              <a:rect b="b" l="l" r="r" t="t"/>
              <a:pathLst>
                <a:path extrusionOk="0" h="8" w="22">
                  <a:moveTo>
                    <a:pt x="0" y="7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7000558" y="2757822"/>
              <a:ext cx="584" cy="365"/>
            </a:xfrm>
            <a:custGeom>
              <a:rect b="b" l="l" r="r" t="t"/>
              <a:pathLst>
                <a:path extrusionOk="0" h="5" w="8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6980403" y="2169586"/>
              <a:ext cx="2118" cy="2118"/>
            </a:xfrm>
            <a:custGeom>
              <a:rect b="b" l="l" r="r" t="t"/>
              <a:pathLst>
                <a:path extrusionOk="0" h="29" w="29">
                  <a:moveTo>
                    <a:pt x="28" y="28"/>
                  </a:moveTo>
                  <a:cubicBezTo>
                    <a:pt x="18" y="21"/>
                    <a:pt x="11" y="11"/>
                    <a:pt x="0" y="0"/>
                  </a:cubicBezTo>
                  <a:cubicBezTo>
                    <a:pt x="11" y="11"/>
                    <a:pt x="18" y="21"/>
                    <a:pt x="28" y="2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6802219" y="2025649"/>
              <a:ext cx="73" cy="73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6804994" y="2025649"/>
              <a:ext cx="73" cy="73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6808864" y="2025868"/>
              <a:ext cx="73" cy="73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6811931" y="2026890"/>
              <a:ext cx="292" cy="73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6809375" y="2026160"/>
              <a:ext cx="584" cy="73"/>
            </a:xfrm>
            <a:custGeom>
              <a:rect b="b" l="l" r="r" t="t"/>
              <a:pathLst>
                <a:path extrusionOk="0" h="1" w="8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6810909" y="2026671"/>
              <a:ext cx="292" cy="73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6811420" y="2026890"/>
              <a:ext cx="292" cy="73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6978578" y="2167030"/>
              <a:ext cx="1607" cy="2337"/>
            </a:xfrm>
            <a:custGeom>
              <a:rect b="b" l="l" r="r" t="t"/>
              <a:pathLst>
                <a:path extrusionOk="0" h="32" w="22">
                  <a:moveTo>
                    <a:pt x="22" y="32"/>
                  </a:moveTo>
                  <a:cubicBezTo>
                    <a:pt x="15" y="21"/>
                    <a:pt x="8" y="11"/>
                    <a:pt x="1" y="0"/>
                  </a:cubicBezTo>
                  <a:cubicBezTo>
                    <a:pt x="8" y="11"/>
                    <a:pt x="15" y="21"/>
                    <a:pt x="22" y="3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6796815" y="2025868"/>
              <a:ext cx="1095" cy="73"/>
            </a:xfrm>
            <a:custGeom>
              <a:rect b="b" l="l" r="r" t="t"/>
              <a:pathLst>
                <a:path extrusionOk="0" h="1" w="15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1"/>
            <p:cNvSpPr/>
            <p:nvPr/>
          </p:nvSpPr>
          <p:spPr>
            <a:xfrm>
              <a:off x="6803460" y="2025649"/>
              <a:ext cx="73" cy="73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6794040" y="2026379"/>
              <a:ext cx="1314" cy="73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1"/>
            <p:cNvSpPr/>
            <p:nvPr/>
          </p:nvSpPr>
          <p:spPr>
            <a:xfrm>
              <a:off x="6789439" y="2026671"/>
              <a:ext cx="3140" cy="584"/>
            </a:xfrm>
            <a:custGeom>
              <a:rect b="b" l="l" r="r" t="t"/>
              <a:pathLst>
                <a:path extrusionOk="0" h="8" w="43">
                  <a:moveTo>
                    <a:pt x="0" y="7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6985223" y="2173895"/>
              <a:ext cx="2921" cy="1899"/>
            </a:xfrm>
            <a:custGeom>
              <a:rect b="b" l="l" r="r" t="t"/>
              <a:pathLst>
                <a:path extrusionOk="0" h="26" w="40">
                  <a:moveTo>
                    <a:pt x="39" y="25"/>
                  </a:moveTo>
                  <a:cubicBezTo>
                    <a:pt x="25" y="18"/>
                    <a:pt x="15" y="8"/>
                    <a:pt x="1" y="1"/>
                  </a:cubicBezTo>
                  <a:cubicBezTo>
                    <a:pt x="15" y="8"/>
                    <a:pt x="25" y="18"/>
                    <a:pt x="39" y="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1"/>
            <p:cNvSpPr/>
            <p:nvPr/>
          </p:nvSpPr>
          <p:spPr>
            <a:xfrm>
              <a:off x="6938997" y="2111821"/>
              <a:ext cx="6718" cy="1607"/>
            </a:xfrm>
            <a:custGeom>
              <a:rect b="b" l="l" r="r" t="t"/>
              <a:pathLst>
                <a:path extrusionOk="0" h="22" w="92">
                  <a:moveTo>
                    <a:pt x="0" y="0"/>
                  </a:moveTo>
                  <a:cubicBezTo>
                    <a:pt x="32" y="0"/>
                    <a:pt x="63" y="7"/>
                    <a:pt x="91" y="21"/>
                  </a:cubicBezTo>
                  <a:cubicBezTo>
                    <a:pt x="63" y="7"/>
                    <a:pt x="32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6982667" y="2172142"/>
              <a:ext cx="2410" cy="1607"/>
            </a:xfrm>
            <a:custGeom>
              <a:rect b="b" l="l" r="r" t="t"/>
              <a:pathLst>
                <a:path extrusionOk="0" h="22" w="33">
                  <a:moveTo>
                    <a:pt x="32" y="21"/>
                  </a:moveTo>
                  <a:cubicBezTo>
                    <a:pt x="22" y="14"/>
                    <a:pt x="11" y="7"/>
                    <a:pt x="1" y="0"/>
                  </a:cubicBezTo>
                  <a:cubicBezTo>
                    <a:pt x="11" y="7"/>
                    <a:pt x="22" y="14"/>
                    <a:pt x="32" y="2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6799371" y="2025868"/>
              <a:ext cx="876" cy="73"/>
            </a:xfrm>
            <a:custGeom>
              <a:rect b="b" l="l" r="r" t="t"/>
              <a:pathLst>
                <a:path extrusionOk="0" h="1" w="12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6810106" y="2026379"/>
              <a:ext cx="584" cy="73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1"/>
            <p:cNvSpPr/>
            <p:nvPr/>
          </p:nvSpPr>
          <p:spPr>
            <a:xfrm>
              <a:off x="7021809" y="2707214"/>
              <a:ext cx="2118" cy="1607"/>
            </a:xfrm>
            <a:custGeom>
              <a:rect b="b" l="l" r="r" t="t"/>
              <a:pathLst>
                <a:path extrusionOk="0" h="22" w="29">
                  <a:moveTo>
                    <a:pt x="29" y="1"/>
                  </a:moveTo>
                  <a:cubicBezTo>
                    <a:pt x="18" y="8"/>
                    <a:pt x="11" y="15"/>
                    <a:pt x="1" y="22"/>
                  </a:cubicBezTo>
                  <a:cubicBezTo>
                    <a:pt x="11" y="15"/>
                    <a:pt x="18" y="8"/>
                    <a:pt x="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1"/>
            <p:cNvSpPr/>
            <p:nvPr/>
          </p:nvSpPr>
          <p:spPr>
            <a:xfrm>
              <a:off x="7020056" y="2709259"/>
              <a:ext cx="1607" cy="1899"/>
            </a:xfrm>
            <a:custGeom>
              <a:rect b="b" l="l" r="r" t="t"/>
              <a:pathLst>
                <a:path extrusionOk="0" h="26" w="22">
                  <a:moveTo>
                    <a:pt x="0" y="25"/>
                  </a:moveTo>
                  <a:cubicBezTo>
                    <a:pt x="7" y="15"/>
                    <a:pt x="14" y="8"/>
                    <a:pt x="21" y="1"/>
                  </a:cubicBezTo>
                  <a:cubicBezTo>
                    <a:pt x="14" y="8"/>
                    <a:pt x="7" y="15"/>
                    <a:pt x="0" y="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7040212" y="2489884"/>
              <a:ext cx="73" cy="73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1"/>
            <p:cNvSpPr/>
            <p:nvPr/>
          </p:nvSpPr>
          <p:spPr>
            <a:xfrm>
              <a:off x="7031010" y="2471993"/>
              <a:ext cx="876" cy="1607"/>
            </a:xfrm>
            <a:custGeom>
              <a:rect b="b" l="l" r="r" t="t"/>
              <a:pathLst>
                <a:path extrusionOk="0" h="22" w="12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1"/>
            <p:cNvSpPr/>
            <p:nvPr/>
          </p:nvSpPr>
          <p:spPr>
            <a:xfrm>
              <a:off x="7027432" y="2464325"/>
              <a:ext cx="876" cy="1607"/>
            </a:xfrm>
            <a:custGeom>
              <a:rect b="b" l="l" r="r" t="t"/>
              <a:pathLst>
                <a:path extrusionOk="0" h="22" w="12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1"/>
            <p:cNvSpPr/>
            <p:nvPr/>
          </p:nvSpPr>
          <p:spPr>
            <a:xfrm>
              <a:off x="7029258" y="2467903"/>
              <a:ext cx="803" cy="1899"/>
            </a:xfrm>
            <a:custGeom>
              <a:rect b="b" l="l" r="r" t="t"/>
              <a:pathLst>
                <a:path extrusionOk="0" h="26" w="11">
                  <a:moveTo>
                    <a:pt x="0" y="1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1"/>
            <p:cNvSpPr/>
            <p:nvPr/>
          </p:nvSpPr>
          <p:spPr>
            <a:xfrm>
              <a:off x="7017501" y="2721820"/>
              <a:ext cx="292" cy="1826"/>
            </a:xfrm>
            <a:custGeom>
              <a:rect b="b" l="l" r="r" t="t"/>
              <a:pathLst>
                <a:path extrusionOk="0" h="25" w="4">
                  <a:moveTo>
                    <a:pt x="0" y="0"/>
                  </a:moveTo>
                  <a:lnTo>
                    <a:pt x="0" y="25"/>
                  </a:lnTo>
                  <a:cubicBezTo>
                    <a:pt x="4" y="18"/>
                    <a:pt x="0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7017720" y="2723864"/>
              <a:ext cx="73" cy="2118"/>
            </a:xfrm>
            <a:custGeom>
              <a:rect b="b" l="l" r="r" t="t"/>
              <a:pathLst>
                <a:path extrusionOk="0" h="29" w="1">
                  <a:moveTo>
                    <a:pt x="1" y="0"/>
                  </a:moveTo>
                  <a:cubicBezTo>
                    <a:pt x="1" y="11"/>
                    <a:pt x="1" y="21"/>
                    <a:pt x="1" y="28"/>
                  </a:cubicBez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1"/>
            <p:cNvSpPr/>
            <p:nvPr/>
          </p:nvSpPr>
          <p:spPr>
            <a:xfrm>
              <a:off x="7033055" y="2476082"/>
              <a:ext cx="876" cy="1607"/>
            </a:xfrm>
            <a:custGeom>
              <a:rect b="b" l="l" r="r" t="t"/>
              <a:pathLst>
                <a:path extrusionOk="0" h="22" w="12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1"/>
            <p:cNvSpPr/>
            <p:nvPr/>
          </p:nvSpPr>
          <p:spPr>
            <a:xfrm>
              <a:off x="7017720" y="2716197"/>
              <a:ext cx="365" cy="2337"/>
            </a:xfrm>
            <a:custGeom>
              <a:rect b="b" l="l" r="r" t="t"/>
              <a:pathLst>
                <a:path extrusionOk="0" h="32" w="5">
                  <a:moveTo>
                    <a:pt x="4" y="0"/>
                  </a:moveTo>
                  <a:cubicBezTo>
                    <a:pt x="4" y="11"/>
                    <a:pt x="1" y="21"/>
                    <a:pt x="1" y="32"/>
                  </a:cubicBezTo>
                  <a:cubicBezTo>
                    <a:pt x="1" y="21"/>
                    <a:pt x="4" y="11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7018012" y="2713860"/>
              <a:ext cx="803" cy="2118"/>
            </a:xfrm>
            <a:custGeom>
              <a:rect b="b" l="l" r="r" t="t"/>
              <a:pathLst>
                <a:path extrusionOk="0" h="29" w="11">
                  <a:moveTo>
                    <a:pt x="11" y="1"/>
                  </a:moveTo>
                  <a:cubicBezTo>
                    <a:pt x="7" y="8"/>
                    <a:pt x="4" y="18"/>
                    <a:pt x="0" y="29"/>
                  </a:cubicBezTo>
                  <a:cubicBezTo>
                    <a:pt x="4" y="18"/>
                    <a:pt x="7" y="8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7018742" y="2711304"/>
              <a:ext cx="1095" cy="2410"/>
            </a:xfrm>
            <a:custGeom>
              <a:rect b="b" l="l" r="r" t="t"/>
              <a:pathLst>
                <a:path extrusionOk="0" h="33" w="15">
                  <a:moveTo>
                    <a:pt x="15" y="1"/>
                  </a:moveTo>
                  <a:cubicBezTo>
                    <a:pt x="11" y="11"/>
                    <a:pt x="4" y="22"/>
                    <a:pt x="1" y="32"/>
                  </a:cubicBezTo>
                  <a:cubicBezTo>
                    <a:pt x="4" y="22"/>
                    <a:pt x="11" y="11"/>
                    <a:pt x="1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1"/>
            <p:cNvSpPr/>
            <p:nvPr/>
          </p:nvSpPr>
          <p:spPr>
            <a:xfrm>
              <a:off x="7037656" y="2485284"/>
              <a:ext cx="365" cy="584"/>
            </a:xfrm>
            <a:custGeom>
              <a:rect b="b" l="l" r="r" t="t"/>
              <a:pathLst>
                <a:path extrusionOk="0" h="8" w="5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1"/>
            <p:cNvSpPr/>
            <p:nvPr/>
          </p:nvSpPr>
          <p:spPr>
            <a:xfrm>
              <a:off x="7017501" y="2718972"/>
              <a:ext cx="292" cy="2410"/>
            </a:xfrm>
            <a:custGeom>
              <a:rect b="b" l="l" r="r" t="t"/>
              <a:pathLst>
                <a:path extrusionOk="0" h="33" w="4">
                  <a:moveTo>
                    <a:pt x="0" y="1"/>
                  </a:moveTo>
                  <a:lnTo>
                    <a:pt x="0" y="32"/>
                  </a:lnTo>
                  <a:cubicBezTo>
                    <a:pt x="0" y="22"/>
                    <a:pt x="4" y="1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7035392" y="2480464"/>
              <a:ext cx="584" cy="1314"/>
            </a:xfrm>
            <a:custGeom>
              <a:rect b="b" l="l" r="r" t="t"/>
              <a:pathLst>
                <a:path extrusionOk="0" h="18" w="8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6877655" y="1529427"/>
              <a:ext cx="536661" cy="451952"/>
            </a:xfrm>
            <a:custGeom>
              <a:rect b="b" l="l" r="r" t="t"/>
              <a:pathLst>
                <a:path extrusionOk="0" h="6189" w="7349">
                  <a:moveTo>
                    <a:pt x="1908" y="0"/>
                  </a:moveTo>
                  <a:cubicBezTo>
                    <a:pt x="1877" y="0"/>
                    <a:pt x="1870" y="7"/>
                    <a:pt x="1870" y="7"/>
                  </a:cubicBezTo>
                  <a:cubicBezTo>
                    <a:pt x="1863" y="39"/>
                    <a:pt x="1863" y="67"/>
                    <a:pt x="1870" y="95"/>
                  </a:cubicBezTo>
                  <a:cubicBezTo>
                    <a:pt x="1877" y="175"/>
                    <a:pt x="1894" y="294"/>
                    <a:pt x="1778" y="347"/>
                  </a:cubicBezTo>
                  <a:cubicBezTo>
                    <a:pt x="1740" y="364"/>
                    <a:pt x="1684" y="385"/>
                    <a:pt x="1617" y="410"/>
                  </a:cubicBezTo>
                  <a:cubicBezTo>
                    <a:pt x="1435" y="473"/>
                    <a:pt x="1096" y="592"/>
                    <a:pt x="1075" y="725"/>
                  </a:cubicBezTo>
                  <a:cubicBezTo>
                    <a:pt x="1061" y="802"/>
                    <a:pt x="1113" y="921"/>
                    <a:pt x="1166" y="1040"/>
                  </a:cubicBezTo>
                  <a:cubicBezTo>
                    <a:pt x="1243" y="1215"/>
                    <a:pt x="1323" y="1393"/>
                    <a:pt x="1250" y="1544"/>
                  </a:cubicBezTo>
                  <a:cubicBezTo>
                    <a:pt x="1209" y="1625"/>
                    <a:pt x="1126" y="1677"/>
                    <a:pt x="1032" y="1677"/>
                  </a:cubicBezTo>
                  <a:cubicBezTo>
                    <a:pt x="1028" y="1677"/>
                    <a:pt x="1025" y="1677"/>
                    <a:pt x="1022" y="1677"/>
                  </a:cubicBezTo>
                  <a:cubicBezTo>
                    <a:pt x="847" y="1677"/>
                    <a:pt x="634" y="1526"/>
                    <a:pt x="550" y="1348"/>
                  </a:cubicBezTo>
                  <a:cubicBezTo>
                    <a:pt x="473" y="1187"/>
                    <a:pt x="595" y="994"/>
                    <a:pt x="693" y="840"/>
                  </a:cubicBezTo>
                  <a:cubicBezTo>
                    <a:pt x="732" y="781"/>
                    <a:pt x="805" y="662"/>
                    <a:pt x="795" y="634"/>
                  </a:cubicBezTo>
                  <a:cubicBezTo>
                    <a:pt x="742" y="543"/>
                    <a:pt x="711" y="441"/>
                    <a:pt x="700" y="336"/>
                  </a:cubicBezTo>
                  <a:lnTo>
                    <a:pt x="693" y="343"/>
                  </a:lnTo>
                  <a:lnTo>
                    <a:pt x="686" y="347"/>
                  </a:lnTo>
                  <a:cubicBezTo>
                    <a:pt x="679" y="354"/>
                    <a:pt x="672" y="361"/>
                    <a:pt x="665" y="371"/>
                  </a:cubicBezTo>
                  <a:cubicBezTo>
                    <a:pt x="637" y="406"/>
                    <a:pt x="606" y="445"/>
                    <a:pt x="574" y="480"/>
                  </a:cubicBezTo>
                  <a:lnTo>
                    <a:pt x="567" y="487"/>
                  </a:lnTo>
                  <a:cubicBezTo>
                    <a:pt x="529" y="522"/>
                    <a:pt x="490" y="560"/>
                    <a:pt x="452" y="595"/>
                  </a:cubicBezTo>
                  <a:cubicBezTo>
                    <a:pt x="329" y="714"/>
                    <a:pt x="200" y="837"/>
                    <a:pt x="200" y="952"/>
                  </a:cubicBezTo>
                  <a:lnTo>
                    <a:pt x="200" y="1001"/>
                  </a:lnTo>
                  <a:cubicBezTo>
                    <a:pt x="193" y="1187"/>
                    <a:pt x="193" y="1281"/>
                    <a:pt x="105" y="1397"/>
                  </a:cubicBezTo>
                  <a:cubicBezTo>
                    <a:pt x="67" y="1439"/>
                    <a:pt x="32" y="1488"/>
                    <a:pt x="0" y="1537"/>
                  </a:cubicBezTo>
                  <a:cubicBezTo>
                    <a:pt x="15" y="1536"/>
                    <a:pt x="30" y="1536"/>
                    <a:pt x="44" y="1536"/>
                  </a:cubicBezTo>
                  <a:cubicBezTo>
                    <a:pt x="119" y="1536"/>
                    <a:pt x="188" y="1546"/>
                    <a:pt x="238" y="1593"/>
                  </a:cubicBezTo>
                  <a:cubicBezTo>
                    <a:pt x="277" y="1628"/>
                    <a:pt x="294" y="1677"/>
                    <a:pt x="294" y="1726"/>
                  </a:cubicBezTo>
                  <a:cubicBezTo>
                    <a:pt x="294" y="1751"/>
                    <a:pt x="329" y="1779"/>
                    <a:pt x="371" y="1810"/>
                  </a:cubicBezTo>
                  <a:cubicBezTo>
                    <a:pt x="445" y="1866"/>
                    <a:pt x="550" y="1943"/>
                    <a:pt x="532" y="2094"/>
                  </a:cubicBezTo>
                  <a:lnTo>
                    <a:pt x="529" y="2136"/>
                  </a:lnTo>
                  <a:cubicBezTo>
                    <a:pt x="511" y="2276"/>
                    <a:pt x="480" y="2542"/>
                    <a:pt x="595" y="2668"/>
                  </a:cubicBezTo>
                  <a:cubicBezTo>
                    <a:pt x="641" y="2717"/>
                    <a:pt x="713" y="2745"/>
                    <a:pt x="806" y="2745"/>
                  </a:cubicBezTo>
                  <a:cubicBezTo>
                    <a:pt x="811" y="2745"/>
                    <a:pt x="817" y="2745"/>
                    <a:pt x="823" y="2745"/>
                  </a:cubicBezTo>
                  <a:cubicBezTo>
                    <a:pt x="945" y="2741"/>
                    <a:pt x="1068" y="2727"/>
                    <a:pt x="1190" y="2710"/>
                  </a:cubicBezTo>
                  <a:cubicBezTo>
                    <a:pt x="1284" y="2697"/>
                    <a:pt x="1370" y="2685"/>
                    <a:pt x="1450" y="2685"/>
                  </a:cubicBezTo>
                  <a:cubicBezTo>
                    <a:pt x="1589" y="2685"/>
                    <a:pt x="1708" y="2721"/>
                    <a:pt x="1810" y="2850"/>
                  </a:cubicBezTo>
                  <a:cubicBezTo>
                    <a:pt x="1974" y="3060"/>
                    <a:pt x="2185" y="3167"/>
                    <a:pt x="2423" y="3167"/>
                  </a:cubicBezTo>
                  <a:cubicBezTo>
                    <a:pt x="2454" y="3167"/>
                    <a:pt x="2485" y="3165"/>
                    <a:pt x="2517" y="3161"/>
                  </a:cubicBezTo>
                  <a:cubicBezTo>
                    <a:pt x="2669" y="3141"/>
                    <a:pt x="2812" y="3125"/>
                    <a:pt x="2931" y="3125"/>
                  </a:cubicBezTo>
                  <a:cubicBezTo>
                    <a:pt x="3080" y="3125"/>
                    <a:pt x="3192" y="3150"/>
                    <a:pt x="3238" y="3224"/>
                  </a:cubicBezTo>
                  <a:cubicBezTo>
                    <a:pt x="3277" y="3280"/>
                    <a:pt x="3270" y="3350"/>
                    <a:pt x="3221" y="3431"/>
                  </a:cubicBezTo>
                  <a:cubicBezTo>
                    <a:pt x="3056" y="3697"/>
                    <a:pt x="2976" y="4233"/>
                    <a:pt x="3081" y="4352"/>
                  </a:cubicBezTo>
                  <a:cubicBezTo>
                    <a:pt x="3109" y="4383"/>
                    <a:pt x="3137" y="4411"/>
                    <a:pt x="3161" y="4436"/>
                  </a:cubicBezTo>
                  <a:cubicBezTo>
                    <a:pt x="3280" y="4558"/>
                    <a:pt x="3427" y="4709"/>
                    <a:pt x="3294" y="4859"/>
                  </a:cubicBezTo>
                  <a:cubicBezTo>
                    <a:pt x="3228" y="4936"/>
                    <a:pt x="3193" y="5013"/>
                    <a:pt x="3200" y="5073"/>
                  </a:cubicBezTo>
                  <a:cubicBezTo>
                    <a:pt x="3207" y="5115"/>
                    <a:pt x="3228" y="5150"/>
                    <a:pt x="3263" y="5174"/>
                  </a:cubicBezTo>
                  <a:cubicBezTo>
                    <a:pt x="3371" y="5251"/>
                    <a:pt x="3420" y="5388"/>
                    <a:pt x="3385" y="5514"/>
                  </a:cubicBezTo>
                  <a:lnTo>
                    <a:pt x="3385" y="5521"/>
                  </a:lnTo>
                  <a:cubicBezTo>
                    <a:pt x="3382" y="5538"/>
                    <a:pt x="3368" y="5552"/>
                    <a:pt x="3354" y="5563"/>
                  </a:cubicBezTo>
                  <a:lnTo>
                    <a:pt x="3361" y="5570"/>
                  </a:lnTo>
                  <a:cubicBezTo>
                    <a:pt x="3378" y="5594"/>
                    <a:pt x="3399" y="5615"/>
                    <a:pt x="3417" y="5636"/>
                  </a:cubicBezTo>
                  <a:lnTo>
                    <a:pt x="3420" y="5640"/>
                  </a:lnTo>
                  <a:cubicBezTo>
                    <a:pt x="3434" y="5664"/>
                    <a:pt x="3452" y="5685"/>
                    <a:pt x="3466" y="5706"/>
                  </a:cubicBezTo>
                  <a:lnTo>
                    <a:pt x="3476" y="5720"/>
                  </a:lnTo>
                  <a:cubicBezTo>
                    <a:pt x="3490" y="5742"/>
                    <a:pt x="3504" y="5759"/>
                    <a:pt x="3515" y="5780"/>
                  </a:cubicBezTo>
                  <a:lnTo>
                    <a:pt x="3525" y="5798"/>
                  </a:lnTo>
                  <a:lnTo>
                    <a:pt x="3560" y="5854"/>
                  </a:lnTo>
                  <a:cubicBezTo>
                    <a:pt x="3599" y="5924"/>
                    <a:pt x="3648" y="5990"/>
                    <a:pt x="3707" y="6046"/>
                  </a:cubicBezTo>
                  <a:lnTo>
                    <a:pt x="3767" y="6095"/>
                  </a:lnTo>
                  <a:cubicBezTo>
                    <a:pt x="3849" y="6163"/>
                    <a:pt x="3884" y="6189"/>
                    <a:pt x="3915" y="6189"/>
                  </a:cubicBezTo>
                  <a:cubicBezTo>
                    <a:pt x="3930" y="6189"/>
                    <a:pt x="3945" y="6182"/>
                    <a:pt x="3963" y="6172"/>
                  </a:cubicBezTo>
                  <a:lnTo>
                    <a:pt x="3970" y="6169"/>
                  </a:lnTo>
                  <a:cubicBezTo>
                    <a:pt x="4047" y="6125"/>
                    <a:pt x="4120" y="6083"/>
                    <a:pt x="4199" y="6083"/>
                  </a:cubicBezTo>
                  <a:cubicBezTo>
                    <a:pt x="4228" y="6083"/>
                    <a:pt x="4258" y="6089"/>
                    <a:pt x="4289" y="6102"/>
                  </a:cubicBezTo>
                  <a:cubicBezTo>
                    <a:pt x="4299" y="6109"/>
                    <a:pt x="4313" y="6116"/>
                    <a:pt x="4327" y="6127"/>
                  </a:cubicBezTo>
                  <a:lnTo>
                    <a:pt x="4334" y="6127"/>
                  </a:lnTo>
                  <a:cubicBezTo>
                    <a:pt x="4339" y="6129"/>
                    <a:pt x="4344" y="6129"/>
                    <a:pt x="4349" y="6129"/>
                  </a:cubicBezTo>
                  <a:cubicBezTo>
                    <a:pt x="4403" y="6129"/>
                    <a:pt x="4501" y="6042"/>
                    <a:pt x="4590" y="5966"/>
                  </a:cubicBezTo>
                  <a:lnTo>
                    <a:pt x="4625" y="5934"/>
                  </a:lnTo>
                  <a:cubicBezTo>
                    <a:pt x="4691" y="5878"/>
                    <a:pt x="4775" y="5847"/>
                    <a:pt x="4859" y="5843"/>
                  </a:cubicBezTo>
                  <a:cubicBezTo>
                    <a:pt x="4936" y="5833"/>
                    <a:pt x="4954" y="5829"/>
                    <a:pt x="4964" y="5784"/>
                  </a:cubicBezTo>
                  <a:cubicBezTo>
                    <a:pt x="5027" y="5584"/>
                    <a:pt x="5139" y="5479"/>
                    <a:pt x="5328" y="5444"/>
                  </a:cubicBezTo>
                  <a:cubicBezTo>
                    <a:pt x="5398" y="5430"/>
                    <a:pt x="5423" y="5384"/>
                    <a:pt x="5419" y="5356"/>
                  </a:cubicBezTo>
                  <a:cubicBezTo>
                    <a:pt x="5419" y="5342"/>
                    <a:pt x="5412" y="5342"/>
                    <a:pt x="5405" y="5342"/>
                  </a:cubicBezTo>
                  <a:cubicBezTo>
                    <a:pt x="5374" y="5346"/>
                    <a:pt x="5346" y="5353"/>
                    <a:pt x="5318" y="5367"/>
                  </a:cubicBezTo>
                  <a:cubicBezTo>
                    <a:pt x="5278" y="5380"/>
                    <a:pt x="5237" y="5393"/>
                    <a:pt x="5197" y="5393"/>
                  </a:cubicBezTo>
                  <a:cubicBezTo>
                    <a:pt x="5171" y="5393"/>
                    <a:pt x="5146" y="5387"/>
                    <a:pt x="5122" y="5370"/>
                  </a:cubicBezTo>
                  <a:cubicBezTo>
                    <a:pt x="5080" y="5332"/>
                    <a:pt x="5059" y="5279"/>
                    <a:pt x="5062" y="5223"/>
                  </a:cubicBezTo>
                  <a:lnTo>
                    <a:pt x="5062" y="5213"/>
                  </a:lnTo>
                  <a:cubicBezTo>
                    <a:pt x="5066" y="5157"/>
                    <a:pt x="5045" y="5104"/>
                    <a:pt x="5003" y="5069"/>
                  </a:cubicBezTo>
                  <a:cubicBezTo>
                    <a:pt x="4943" y="5020"/>
                    <a:pt x="4912" y="4943"/>
                    <a:pt x="4915" y="4866"/>
                  </a:cubicBezTo>
                  <a:cubicBezTo>
                    <a:pt x="4915" y="4691"/>
                    <a:pt x="4898" y="4611"/>
                    <a:pt x="4733" y="4513"/>
                  </a:cubicBezTo>
                  <a:cubicBezTo>
                    <a:pt x="4677" y="4481"/>
                    <a:pt x="4649" y="4439"/>
                    <a:pt x="4653" y="4394"/>
                  </a:cubicBezTo>
                  <a:cubicBezTo>
                    <a:pt x="4656" y="4366"/>
                    <a:pt x="4674" y="4324"/>
                    <a:pt x="4744" y="4299"/>
                  </a:cubicBezTo>
                  <a:cubicBezTo>
                    <a:pt x="4787" y="4283"/>
                    <a:pt x="4854" y="4272"/>
                    <a:pt x="4924" y="4272"/>
                  </a:cubicBezTo>
                  <a:cubicBezTo>
                    <a:pt x="5020" y="4272"/>
                    <a:pt x="5122" y="4292"/>
                    <a:pt x="5174" y="4345"/>
                  </a:cubicBezTo>
                  <a:cubicBezTo>
                    <a:pt x="5202" y="4373"/>
                    <a:pt x="5290" y="4380"/>
                    <a:pt x="5360" y="4387"/>
                  </a:cubicBezTo>
                  <a:cubicBezTo>
                    <a:pt x="5489" y="4397"/>
                    <a:pt x="5640" y="4411"/>
                    <a:pt x="5664" y="4541"/>
                  </a:cubicBezTo>
                  <a:cubicBezTo>
                    <a:pt x="5678" y="4594"/>
                    <a:pt x="5716" y="4622"/>
                    <a:pt x="5735" y="4622"/>
                  </a:cubicBezTo>
                  <a:cubicBezTo>
                    <a:pt x="5736" y="4622"/>
                    <a:pt x="5737" y="4621"/>
                    <a:pt x="5738" y="4621"/>
                  </a:cubicBezTo>
                  <a:cubicBezTo>
                    <a:pt x="5741" y="4621"/>
                    <a:pt x="5748" y="4607"/>
                    <a:pt x="5748" y="4572"/>
                  </a:cubicBezTo>
                  <a:cubicBezTo>
                    <a:pt x="5748" y="4492"/>
                    <a:pt x="5783" y="4418"/>
                    <a:pt x="5846" y="4369"/>
                  </a:cubicBezTo>
                  <a:cubicBezTo>
                    <a:pt x="5922" y="4312"/>
                    <a:pt x="6015" y="4282"/>
                    <a:pt x="6110" y="4282"/>
                  </a:cubicBezTo>
                  <a:cubicBezTo>
                    <a:pt x="6143" y="4282"/>
                    <a:pt x="6175" y="4285"/>
                    <a:pt x="6207" y="4292"/>
                  </a:cubicBezTo>
                  <a:cubicBezTo>
                    <a:pt x="6214" y="4293"/>
                    <a:pt x="6221" y="4294"/>
                    <a:pt x="6229" y="4294"/>
                  </a:cubicBezTo>
                  <a:cubicBezTo>
                    <a:pt x="6325" y="4294"/>
                    <a:pt x="6511" y="4199"/>
                    <a:pt x="6638" y="4131"/>
                  </a:cubicBezTo>
                  <a:cubicBezTo>
                    <a:pt x="6704" y="4093"/>
                    <a:pt x="6774" y="4061"/>
                    <a:pt x="6844" y="4033"/>
                  </a:cubicBezTo>
                  <a:cubicBezTo>
                    <a:pt x="6851" y="4030"/>
                    <a:pt x="6855" y="4030"/>
                    <a:pt x="6858" y="4026"/>
                  </a:cubicBezTo>
                  <a:cubicBezTo>
                    <a:pt x="6890" y="3998"/>
                    <a:pt x="6914" y="3960"/>
                    <a:pt x="6928" y="3918"/>
                  </a:cubicBezTo>
                  <a:lnTo>
                    <a:pt x="6935" y="3904"/>
                  </a:lnTo>
                  <a:lnTo>
                    <a:pt x="6928" y="3893"/>
                  </a:lnTo>
                  <a:lnTo>
                    <a:pt x="6911" y="3869"/>
                  </a:lnTo>
                  <a:lnTo>
                    <a:pt x="6890" y="3844"/>
                  </a:lnTo>
                  <a:lnTo>
                    <a:pt x="6872" y="3820"/>
                  </a:lnTo>
                  <a:lnTo>
                    <a:pt x="6855" y="3795"/>
                  </a:lnTo>
                  <a:lnTo>
                    <a:pt x="6837" y="3774"/>
                  </a:lnTo>
                  <a:lnTo>
                    <a:pt x="6823" y="3753"/>
                  </a:lnTo>
                  <a:lnTo>
                    <a:pt x="6806" y="3732"/>
                  </a:lnTo>
                  <a:lnTo>
                    <a:pt x="6792" y="3715"/>
                  </a:lnTo>
                  <a:lnTo>
                    <a:pt x="6778" y="3697"/>
                  </a:lnTo>
                  <a:lnTo>
                    <a:pt x="6767" y="3680"/>
                  </a:lnTo>
                  <a:lnTo>
                    <a:pt x="6753" y="3665"/>
                  </a:lnTo>
                  <a:lnTo>
                    <a:pt x="6743" y="3651"/>
                  </a:lnTo>
                  <a:lnTo>
                    <a:pt x="6732" y="3637"/>
                  </a:lnTo>
                  <a:lnTo>
                    <a:pt x="6718" y="3623"/>
                  </a:lnTo>
                  <a:lnTo>
                    <a:pt x="6711" y="3613"/>
                  </a:lnTo>
                  <a:lnTo>
                    <a:pt x="6697" y="3599"/>
                  </a:lnTo>
                  <a:lnTo>
                    <a:pt x="6690" y="3592"/>
                  </a:lnTo>
                  <a:lnTo>
                    <a:pt x="6680" y="3578"/>
                  </a:lnTo>
                  <a:lnTo>
                    <a:pt x="6673" y="3571"/>
                  </a:lnTo>
                  <a:lnTo>
                    <a:pt x="6666" y="3560"/>
                  </a:lnTo>
                  <a:lnTo>
                    <a:pt x="6659" y="3557"/>
                  </a:lnTo>
                  <a:lnTo>
                    <a:pt x="6652" y="3546"/>
                  </a:lnTo>
                  <a:lnTo>
                    <a:pt x="6648" y="3543"/>
                  </a:lnTo>
                  <a:lnTo>
                    <a:pt x="6638" y="3532"/>
                  </a:lnTo>
                  <a:lnTo>
                    <a:pt x="6638" y="3529"/>
                  </a:lnTo>
                  <a:lnTo>
                    <a:pt x="6631" y="3522"/>
                  </a:lnTo>
                  <a:lnTo>
                    <a:pt x="6627" y="3522"/>
                  </a:lnTo>
                  <a:lnTo>
                    <a:pt x="6620" y="3515"/>
                  </a:lnTo>
                  <a:lnTo>
                    <a:pt x="6613" y="3508"/>
                  </a:lnTo>
                  <a:cubicBezTo>
                    <a:pt x="6501" y="3417"/>
                    <a:pt x="6571" y="3319"/>
                    <a:pt x="6606" y="3273"/>
                  </a:cubicBezTo>
                  <a:cubicBezTo>
                    <a:pt x="6641" y="3228"/>
                    <a:pt x="6655" y="3207"/>
                    <a:pt x="6652" y="3175"/>
                  </a:cubicBezTo>
                  <a:cubicBezTo>
                    <a:pt x="6641" y="3102"/>
                    <a:pt x="6638" y="3018"/>
                    <a:pt x="6690" y="2951"/>
                  </a:cubicBezTo>
                  <a:cubicBezTo>
                    <a:pt x="6743" y="2885"/>
                    <a:pt x="6827" y="2853"/>
                    <a:pt x="6967" y="2843"/>
                  </a:cubicBezTo>
                  <a:cubicBezTo>
                    <a:pt x="7037" y="2839"/>
                    <a:pt x="7082" y="2818"/>
                    <a:pt x="7089" y="2787"/>
                  </a:cubicBezTo>
                  <a:cubicBezTo>
                    <a:pt x="7089" y="2734"/>
                    <a:pt x="7061" y="2692"/>
                    <a:pt x="7016" y="2671"/>
                  </a:cubicBezTo>
                  <a:cubicBezTo>
                    <a:pt x="6967" y="2647"/>
                    <a:pt x="6939" y="2594"/>
                    <a:pt x="6935" y="2542"/>
                  </a:cubicBezTo>
                  <a:cubicBezTo>
                    <a:pt x="6935" y="2405"/>
                    <a:pt x="7103" y="2251"/>
                    <a:pt x="7212" y="2185"/>
                  </a:cubicBezTo>
                  <a:cubicBezTo>
                    <a:pt x="7219" y="2185"/>
                    <a:pt x="7222" y="2181"/>
                    <a:pt x="7226" y="2178"/>
                  </a:cubicBezTo>
                  <a:lnTo>
                    <a:pt x="7233" y="2171"/>
                  </a:lnTo>
                  <a:lnTo>
                    <a:pt x="7243" y="2160"/>
                  </a:lnTo>
                  <a:lnTo>
                    <a:pt x="7250" y="2157"/>
                  </a:lnTo>
                  <a:lnTo>
                    <a:pt x="7261" y="2143"/>
                  </a:lnTo>
                  <a:lnTo>
                    <a:pt x="7271" y="2136"/>
                  </a:lnTo>
                  <a:lnTo>
                    <a:pt x="7285" y="2115"/>
                  </a:lnTo>
                  <a:lnTo>
                    <a:pt x="7289" y="2108"/>
                  </a:lnTo>
                  <a:cubicBezTo>
                    <a:pt x="7296" y="2101"/>
                    <a:pt x="7303" y="2090"/>
                    <a:pt x="7310" y="2080"/>
                  </a:cubicBezTo>
                  <a:lnTo>
                    <a:pt x="7317" y="2069"/>
                  </a:lnTo>
                  <a:lnTo>
                    <a:pt x="7334" y="2045"/>
                  </a:lnTo>
                  <a:lnTo>
                    <a:pt x="7341" y="2031"/>
                  </a:lnTo>
                  <a:lnTo>
                    <a:pt x="7348" y="2017"/>
                  </a:lnTo>
                  <a:cubicBezTo>
                    <a:pt x="7179" y="1971"/>
                    <a:pt x="6976" y="1960"/>
                    <a:pt x="6823" y="1960"/>
                  </a:cubicBezTo>
                  <a:cubicBezTo>
                    <a:pt x="6755" y="1960"/>
                    <a:pt x="6696" y="1962"/>
                    <a:pt x="6655" y="1964"/>
                  </a:cubicBezTo>
                  <a:cubicBezTo>
                    <a:pt x="6651" y="1964"/>
                    <a:pt x="6645" y="1964"/>
                    <a:pt x="6637" y="1964"/>
                  </a:cubicBezTo>
                  <a:cubicBezTo>
                    <a:pt x="6608" y="1964"/>
                    <a:pt x="6558" y="1960"/>
                    <a:pt x="6533" y="1915"/>
                  </a:cubicBezTo>
                  <a:cubicBezTo>
                    <a:pt x="6501" y="1859"/>
                    <a:pt x="6543" y="1789"/>
                    <a:pt x="6606" y="1702"/>
                  </a:cubicBezTo>
                  <a:cubicBezTo>
                    <a:pt x="6659" y="1625"/>
                    <a:pt x="6729" y="1526"/>
                    <a:pt x="6732" y="1449"/>
                  </a:cubicBezTo>
                  <a:cubicBezTo>
                    <a:pt x="6739" y="1330"/>
                    <a:pt x="6340" y="1274"/>
                    <a:pt x="6148" y="1243"/>
                  </a:cubicBezTo>
                  <a:cubicBezTo>
                    <a:pt x="6078" y="1232"/>
                    <a:pt x="6018" y="1222"/>
                    <a:pt x="5972" y="1211"/>
                  </a:cubicBezTo>
                  <a:cubicBezTo>
                    <a:pt x="5818" y="1180"/>
                    <a:pt x="5769" y="1075"/>
                    <a:pt x="5776" y="998"/>
                  </a:cubicBezTo>
                  <a:cubicBezTo>
                    <a:pt x="5790" y="900"/>
                    <a:pt x="5860" y="823"/>
                    <a:pt x="5955" y="798"/>
                  </a:cubicBezTo>
                  <a:cubicBezTo>
                    <a:pt x="5881" y="778"/>
                    <a:pt x="5806" y="768"/>
                    <a:pt x="5731" y="768"/>
                  </a:cubicBezTo>
                  <a:cubicBezTo>
                    <a:pt x="5689" y="768"/>
                    <a:pt x="5647" y="771"/>
                    <a:pt x="5605" y="777"/>
                  </a:cubicBezTo>
                  <a:cubicBezTo>
                    <a:pt x="5290" y="823"/>
                    <a:pt x="4838" y="1001"/>
                    <a:pt x="4572" y="1145"/>
                  </a:cubicBezTo>
                  <a:cubicBezTo>
                    <a:pt x="4531" y="1167"/>
                    <a:pt x="4488" y="1177"/>
                    <a:pt x="4443" y="1177"/>
                  </a:cubicBezTo>
                  <a:cubicBezTo>
                    <a:pt x="4307" y="1177"/>
                    <a:pt x="4155" y="1088"/>
                    <a:pt x="4005" y="1001"/>
                  </a:cubicBezTo>
                  <a:cubicBezTo>
                    <a:pt x="3863" y="918"/>
                    <a:pt x="3717" y="831"/>
                    <a:pt x="3601" y="831"/>
                  </a:cubicBezTo>
                  <a:cubicBezTo>
                    <a:pt x="3577" y="831"/>
                    <a:pt x="3554" y="835"/>
                    <a:pt x="3532" y="844"/>
                  </a:cubicBezTo>
                  <a:cubicBezTo>
                    <a:pt x="3404" y="896"/>
                    <a:pt x="3248" y="931"/>
                    <a:pt x="3108" y="931"/>
                  </a:cubicBezTo>
                  <a:cubicBezTo>
                    <a:pt x="2996" y="931"/>
                    <a:pt x="2895" y="909"/>
                    <a:pt x="2825" y="858"/>
                  </a:cubicBezTo>
                  <a:cubicBezTo>
                    <a:pt x="2759" y="812"/>
                    <a:pt x="2724" y="739"/>
                    <a:pt x="2727" y="658"/>
                  </a:cubicBezTo>
                  <a:cubicBezTo>
                    <a:pt x="2741" y="557"/>
                    <a:pt x="2706" y="455"/>
                    <a:pt x="2636" y="382"/>
                  </a:cubicBezTo>
                  <a:cubicBezTo>
                    <a:pt x="2585" y="330"/>
                    <a:pt x="2513" y="303"/>
                    <a:pt x="2420" y="303"/>
                  </a:cubicBezTo>
                  <a:cubicBezTo>
                    <a:pt x="2405" y="303"/>
                    <a:pt x="2390" y="303"/>
                    <a:pt x="2374" y="305"/>
                  </a:cubicBezTo>
                  <a:cubicBezTo>
                    <a:pt x="2360" y="306"/>
                    <a:pt x="2348" y="306"/>
                    <a:pt x="2336" y="306"/>
                  </a:cubicBezTo>
                  <a:cubicBezTo>
                    <a:pt x="2161" y="306"/>
                    <a:pt x="2094" y="194"/>
                    <a:pt x="2045" y="112"/>
                  </a:cubicBezTo>
                  <a:cubicBezTo>
                    <a:pt x="1999" y="39"/>
                    <a:pt x="1975" y="0"/>
                    <a:pt x="1908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7304567" y="1840816"/>
              <a:ext cx="26435" cy="7449"/>
            </a:xfrm>
            <a:custGeom>
              <a:rect b="b" l="l" r="r" t="t"/>
              <a:pathLst>
                <a:path extrusionOk="0" h="102" w="362">
                  <a:moveTo>
                    <a:pt x="0" y="102"/>
                  </a:moveTo>
                  <a:cubicBezTo>
                    <a:pt x="105" y="28"/>
                    <a:pt x="235" y="0"/>
                    <a:pt x="361" y="28"/>
                  </a:cubicBezTo>
                  <a:cubicBezTo>
                    <a:pt x="235" y="0"/>
                    <a:pt x="105" y="28"/>
                    <a:pt x="0" y="10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7135073" y="1952767"/>
              <a:ext cx="2629" cy="4162"/>
            </a:xfrm>
            <a:custGeom>
              <a:rect b="b" l="l" r="r" t="t"/>
              <a:pathLst>
                <a:path extrusionOk="0" h="57" w="36">
                  <a:moveTo>
                    <a:pt x="35" y="57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7190573" y="1975041"/>
              <a:ext cx="3359" cy="1826"/>
            </a:xfrm>
            <a:custGeom>
              <a:rect b="b" l="l" r="r" t="t"/>
              <a:pathLst>
                <a:path extrusionOk="0" h="25" w="46">
                  <a:moveTo>
                    <a:pt x="0" y="0"/>
                  </a:moveTo>
                  <a:cubicBezTo>
                    <a:pt x="14" y="7"/>
                    <a:pt x="28" y="14"/>
                    <a:pt x="39" y="21"/>
                  </a:cubicBezTo>
                  <a:lnTo>
                    <a:pt x="46" y="25"/>
                  </a:lnTo>
                  <a:lnTo>
                    <a:pt x="39" y="21"/>
                  </a:lnTo>
                  <a:cubicBezTo>
                    <a:pt x="28" y="14"/>
                    <a:pt x="1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7378470" y="1814453"/>
              <a:ext cx="5915" cy="9055"/>
            </a:xfrm>
            <a:custGeom>
              <a:rect b="b" l="l" r="r" t="t"/>
              <a:pathLst>
                <a:path extrusionOk="0" h="124" w="81">
                  <a:moveTo>
                    <a:pt x="74" y="15"/>
                  </a:moveTo>
                  <a:cubicBezTo>
                    <a:pt x="56" y="57"/>
                    <a:pt x="32" y="92"/>
                    <a:pt x="0" y="123"/>
                  </a:cubicBezTo>
                  <a:cubicBezTo>
                    <a:pt x="32" y="92"/>
                    <a:pt x="56" y="57"/>
                    <a:pt x="74" y="15"/>
                  </a:cubicBezTo>
                  <a:lnTo>
                    <a:pt x="81" y="1"/>
                  </a:lnTo>
                  <a:lnTo>
                    <a:pt x="8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7137629" y="1956857"/>
              <a:ext cx="10808" cy="14167"/>
            </a:xfrm>
            <a:custGeom>
              <a:rect b="b" l="l" r="r" t="t"/>
              <a:pathLst>
                <a:path extrusionOk="0" h="194" w="148">
                  <a:moveTo>
                    <a:pt x="0" y="1"/>
                  </a:moveTo>
                  <a:cubicBezTo>
                    <a:pt x="39" y="71"/>
                    <a:pt x="88" y="137"/>
                    <a:pt x="147" y="193"/>
                  </a:cubicBezTo>
                  <a:cubicBezTo>
                    <a:pt x="88" y="137"/>
                    <a:pt x="39" y="7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7131495" y="1946852"/>
              <a:ext cx="2848" cy="4674"/>
            </a:xfrm>
            <a:custGeom>
              <a:rect b="b" l="l" r="r" t="t"/>
              <a:pathLst>
                <a:path extrusionOk="0" h="64" w="39">
                  <a:moveTo>
                    <a:pt x="0" y="1"/>
                  </a:moveTo>
                  <a:lnTo>
                    <a:pt x="0" y="1"/>
                  </a:lnTo>
                  <a:cubicBezTo>
                    <a:pt x="14" y="26"/>
                    <a:pt x="28" y="43"/>
                    <a:pt x="39" y="64"/>
                  </a:cubicBezTo>
                  <a:cubicBezTo>
                    <a:pt x="28" y="43"/>
                    <a:pt x="14" y="22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7127113" y="1941302"/>
              <a:ext cx="3651" cy="4893"/>
            </a:xfrm>
            <a:custGeom>
              <a:rect b="b" l="l" r="r" t="t"/>
              <a:pathLst>
                <a:path extrusionOk="0" h="67" w="50">
                  <a:moveTo>
                    <a:pt x="1" y="0"/>
                  </a:moveTo>
                  <a:cubicBezTo>
                    <a:pt x="18" y="21"/>
                    <a:pt x="36" y="46"/>
                    <a:pt x="50" y="66"/>
                  </a:cubicBezTo>
                  <a:cubicBezTo>
                    <a:pt x="36" y="42"/>
                    <a:pt x="18" y="2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7123024" y="1936117"/>
              <a:ext cx="4162" cy="4966"/>
            </a:xfrm>
            <a:custGeom>
              <a:rect b="b" l="l" r="r" t="t"/>
              <a:pathLst>
                <a:path extrusionOk="0" h="68" w="57">
                  <a:moveTo>
                    <a:pt x="1" y="1"/>
                  </a:moveTo>
                  <a:cubicBezTo>
                    <a:pt x="18" y="25"/>
                    <a:pt x="39" y="50"/>
                    <a:pt x="57" y="67"/>
                  </a:cubicBezTo>
                  <a:cubicBezTo>
                    <a:pt x="39" y="46"/>
                    <a:pt x="22" y="2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1"/>
            <p:cNvSpPr/>
            <p:nvPr/>
          </p:nvSpPr>
          <p:spPr>
            <a:xfrm>
              <a:off x="6921106" y="1723680"/>
              <a:ext cx="16650" cy="5842"/>
            </a:xfrm>
            <a:custGeom>
              <a:rect b="b" l="l" r="r" t="t"/>
              <a:pathLst>
                <a:path extrusionOk="0" h="80" w="228">
                  <a:moveTo>
                    <a:pt x="0" y="1"/>
                  </a:moveTo>
                  <a:cubicBezTo>
                    <a:pt x="52" y="52"/>
                    <a:pt x="121" y="80"/>
                    <a:pt x="193" y="80"/>
                  </a:cubicBezTo>
                  <a:cubicBezTo>
                    <a:pt x="205" y="80"/>
                    <a:pt x="216" y="79"/>
                    <a:pt x="228" y="78"/>
                  </a:cubicBezTo>
                  <a:lnTo>
                    <a:pt x="228" y="78"/>
                  </a:lnTo>
                  <a:cubicBezTo>
                    <a:pt x="222" y="78"/>
                    <a:pt x="216" y="78"/>
                    <a:pt x="211" y="78"/>
                  </a:cubicBezTo>
                  <a:cubicBezTo>
                    <a:pt x="118" y="78"/>
                    <a:pt x="50" y="50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1"/>
            <p:cNvSpPr/>
            <p:nvPr/>
          </p:nvSpPr>
          <p:spPr>
            <a:xfrm>
              <a:off x="7496553" y="1770929"/>
              <a:ext cx="154521" cy="166570"/>
            </a:xfrm>
            <a:custGeom>
              <a:rect b="b" l="l" r="r" t="t"/>
              <a:pathLst>
                <a:path extrusionOk="0" h="2281" w="2116">
                  <a:moveTo>
                    <a:pt x="758" y="0"/>
                  </a:moveTo>
                  <a:cubicBezTo>
                    <a:pt x="705" y="0"/>
                    <a:pt x="641" y="31"/>
                    <a:pt x="575" y="85"/>
                  </a:cubicBezTo>
                  <a:cubicBezTo>
                    <a:pt x="561" y="96"/>
                    <a:pt x="543" y="106"/>
                    <a:pt x="526" y="110"/>
                  </a:cubicBezTo>
                  <a:lnTo>
                    <a:pt x="522" y="117"/>
                  </a:lnTo>
                  <a:lnTo>
                    <a:pt x="515" y="145"/>
                  </a:lnTo>
                  <a:lnTo>
                    <a:pt x="508" y="162"/>
                  </a:lnTo>
                  <a:lnTo>
                    <a:pt x="501" y="183"/>
                  </a:lnTo>
                  <a:lnTo>
                    <a:pt x="494" y="204"/>
                  </a:lnTo>
                  <a:lnTo>
                    <a:pt x="487" y="222"/>
                  </a:lnTo>
                  <a:cubicBezTo>
                    <a:pt x="487" y="229"/>
                    <a:pt x="484" y="236"/>
                    <a:pt x="484" y="243"/>
                  </a:cubicBezTo>
                  <a:cubicBezTo>
                    <a:pt x="480" y="250"/>
                    <a:pt x="480" y="253"/>
                    <a:pt x="480" y="260"/>
                  </a:cubicBezTo>
                  <a:cubicBezTo>
                    <a:pt x="477" y="264"/>
                    <a:pt x="477" y="271"/>
                    <a:pt x="473" y="278"/>
                  </a:cubicBezTo>
                  <a:cubicBezTo>
                    <a:pt x="473" y="285"/>
                    <a:pt x="473" y="288"/>
                    <a:pt x="473" y="292"/>
                  </a:cubicBezTo>
                  <a:cubicBezTo>
                    <a:pt x="470" y="295"/>
                    <a:pt x="473" y="306"/>
                    <a:pt x="473" y="313"/>
                  </a:cubicBezTo>
                  <a:lnTo>
                    <a:pt x="473" y="323"/>
                  </a:lnTo>
                  <a:cubicBezTo>
                    <a:pt x="473" y="330"/>
                    <a:pt x="473" y="337"/>
                    <a:pt x="473" y="341"/>
                  </a:cubicBezTo>
                  <a:lnTo>
                    <a:pt x="473" y="348"/>
                  </a:lnTo>
                  <a:cubicBezTo>
                    <a:pt x="473" y="355"/>
                    <a:pt x="473" y="362"/>
                    <a:pt x="477" y="369"/>
                  </a:cubicBezTo>
                  <a:cubicBezTo>
                    <a:pt x="501" y="415"/>
                    <a:pt x="512" y="467"/>
                    <a:pt x="498" y="516"/>
                  </a:cubicBezTo>
                  <a:cubicBezTo>
                    <a:pt x="494" y="534"/>
                    <a:pt x="491" y="548"/>
                    <a:pt x="484" y="562"/>
                  </a:cubicBezTo>
                  <a:cubicBezTo>
                    <a:pt x="417" y="681"/>
                    <a:pt x="242" y="712"/>
                    <a:pt x="172" y="723"/>
                  </a:cubicBezTo>
                  <a:cubicBezTo>
                    <a:pt x="127" y="726"/>
                    <a:pt x="106" y="838"/>
                    <a:pt x="88" y="926"/>
                  </a:cubicBezTo>
                  <a:cubicBezTo>
                    <a:pt x="71" y="1017"/>
                    <a:pt x="50" y="1111"/>
                    <a:pt x="1" y="1167"/>
                  </a:cubicBezTo>
                  <a:cubicBezTo>
                    <a:pt x="18" y="1202"/>
                    <a:pt x="109" y="1283"/>
                    <a:pt x="172" y="1342"/>
                  </a:cubicBezTo>
                  <a:cubicBezTo>
                    <a:pt x="288" y="1444"/>
                    <a:pt x="417" y="1559"/>
                    <a:pt x="459" y="1678"/>
                  </a:cubicBezTo>
                  <a:lnTo>
                    <a:pt x="470" y="1696"/>
                  </a:lnTo>
                  <a:lnTo>
                    <a:pt x="470" y="1699"/>
                  </a:lnTo>
                  <a:lnTo>
                    <a:pt x="477" y="1717"/>
                  </a:lnTo>
                  <a:lnTo>
                    <a:pt x="477" y="1724"/>
                  </a:lnTo>
                  <a:lnTo>
                    <a:pt x="487" y="1741"/>
                  </a:lnTo>
                  <a:lnTo>
                    <a:pt x="491" y="1752"/>
                  </a:lnTo>
                  <a:lnTo>
                    <a:pt x="498" y="1769"/>
                  </a:lnTo>
                  <a:lnTo>
                    <a:pt x="505" y="1780"/>
                  </a:lnTo>
                  <a:lnTo>
                    <a:pt x="512" y="1801"/>
                  </a:lnTo>
                  <a:lnTo>
                    <a:pt x="519" y="1811"/>
                  </a:lnTo>
                  <a:lnTo>
                    <a:pt x="529" y="1832"/>
                  </a:lnTo>
                  <a:lnTo>
                    <a:pt x="536" y="1846"/>
                  </a:lnTo>
                  <a:lnTo>
                    <a:pt x="547" y="1867"/>
                  </a:lnTo>
                  <a:lnTo>
                    <a:pt x="554" y="1881"/>
                  </a:lnTo>
                  <a:lnTo>
                    <a:pt x="564" y="1902"/>
                  </a:lnTo>
                  <a:lnTo>
                    <a:pt x="575" y="1920"/>
                  </a:lnTo>
                  <a:lnTo>
                    <a:pt x="585" y="1941"/>
                  </a:lnTo>
                  <a:lnTo>
                    <a:pt x="596" y="1962"/>
                  </a:lnTo>
                  <a:lnTo>
                    <a:pt x="606" y="1979"/>
                  </a:lnTo>
                  <a:lnTo>
                    <a:pt x="620" y="2004"/>
                  </a:lnTo>
                  <a:lnTo>
                    <a:pt x="631" y="2021"/>
                  </a:lnTo>
                  <a:lnTo>
                    <a:pt x="645" y="2053"/>
                  </a:lnTo>
                  <a:lnTo>
                    <a:pt x="655" y="2067"/>
                  </a:lnTo>
                  <a:lnTo>
                    <a:pt x="673" y="2102"/>
                  </a:lnTo>
                  <a:lnTo>
                    <a:pt x="680" y="2112"/>
                  </a:lnTo>
                  <a:lnTo>
                    <a:pt x="701" y="2151"/>
                  </a:lnTo>
                  <a:lnTo>
                    <a:pt x="708" y="2158"/>
                  </a:lnTo>
                  <a:lnTo>
                    <a:pt x="732" y="2203"/>
                  </a:lnTo>
                  <a:lnTo>
                    <a:pt x="736" y="2210"/>
                  </a:lnTo>
                  <a:lnTo>
                    <a:pt x="760" y="2256"/>
                  </a:lnTo>
                  <a:cubicBezTo>
                    <a:pt x="806" y="2270"/>
                    <a:pt x="855" y="2277"/>
                    <a:pt x="900" y="2280"/>
                  </a:cubicBezTo>
                  <a:lnTo>
                    <a:pt x="928" y="2266"/>
                  </a:lnTo>
                  <a:lnTo>
                    <a:pt x="970" y="2266"/>
                  </a:lnTo>
                  <a:cubicBezTo>
                    <a:pt x="974" y="2266"/>
                    <a:pt x="981" y="2263"/>
                    <a:pt x="988" y="2259"/>
                  </a:cubicBezTo>
                  <a:cubicBezTo>
                    <a:pt x="995" y="2256"/>
                    <a:pt x="1002" y="2249"/>
                    <a:pt x="1009" y="2242"/>
                  </a:cubicBezTo>
                  <a:cubicBezTo>
                    <a:pt x="1026" y="2207"/>
                    <a:pt x="1037" y="2165"/>
                    <a:pt x="1040" y="2126"/>
                  </a:cubicBezTo>
                  <a:cubicBezTo>
                    <a:pt x="1054" y="2043"/>
                    <a:pt x="1073" y="1905"/>
                    <a:pt x="1231" y="1905"/>
                  </a:cubicBezTo>
                  <a:cubicBezTo>
                    <a:pt x="1238" y="1905"/>
                    <a:pt x="1246" y="1905"/>
                    <a:pt x="1254" y="1906"/>
                  </a:cubicBezTo>
                  <a:cubicBezTo>
                    <a:pt x="1267" y="1906"/>
                    <a:pt x="1281" y="1907"/>
                    <a:pt x="1294" y="1907"/>
                  </a:cubicBezTo>
                  <a:cubicBezTo>
                    <a:pt x="1362" y="1907"/>
                    <a:pt x="1432" y="1899"/>
                    <a:pt x="1499" y="1885"/>
                  </a:cubicBezTo>
                  <a:cubicBezTo>
                    <a:pt x="1541" y="1881"/>
                    <a:pt x="1583" y="1874"/>
                    <a:pt x="1621" y="1871"/>
                  </a:cubicBezTo>
                  <a:lnTo>
                    <a:pt x="1625" y="1871"/>
                  </a:lnTo>
                  <a:lnTo>
                    <a:pt x="1653" y="1867"/>
                  </a:lnTo>
                  <a:lnTo>
                    <a:pt x="1776" y="1867"/>
                  </a:lnTo>
                  <a:lnTo>
                    <a:pt x="1790" y="1871"/>
                  </a:lnTo>
                  <a:lnTo>
                    <a:pt x="1800" y="1874"/>
                  </a:lnTo>
                  <a:lnTo>
                    <a:pt x="1814" y="1878"/>
                  </a:lnTo>
                  <a:lnTo>
                    <a:pt x="1825" y="1881"/>
                  </a:lnTo>
                  <a:lnTo>
                    <a:pt x="1835" y="1885"/>
                  </a:lnTo>
                  <a:lnTo>
                    <a:pt x="1846" y="1892"/>
                  </a:lnTo>
                  <a:lnTo>
                    <a:pt x="1856" y="1895"/>
                  </a:lnTo>
                  <a:lnTo>
                    <a:pt x="1867" y="1902"/>
                  </a:lnTo>
                  <a:lnTo>
                    <a:pt x="1877" y="1909"/>
                  </a:lnTo>
                  <a:lnTo>
                    <a:pt x="1884" y="1920"/>
                  </a:lnTo>
                  <a:lnTo>
                    <a:pt x="1895" y="1927"/>
                  </a:lnTo>
                  <a:lnTo>
                    <a:pt x="1902" y="1937"/>
                  </a:lnTo>
                  <a:lnTo>
                    <a:pt x="1905" y="1944"/>
                  </a:lnTo>
                  <a:lnTo>
                    <a:pt x="1937" y="1895"/>
                  </a:lnTo>
                  <a:lnTo>
                    <a:pt x="1951" y="1874"/>
                  </a:lnTo>
                  <a:lnTo>
                    <a:pt x="1958" y="1867"/>
                  </a:lnTo>
                  <a:lnTo>
                    <a:pt x="1968" y="1846"/>
                  </a:lnTo>
                  <a:lnTo>
                    <a:pt x="1972" y="1839"/>
                  </a:lnTo>
                  <a:lnTo>
                    <a:pt x="1986" y="1822"/>
                  </a:lnTo>
                  <a:lnTo>
                    <a:pt x="2003" y="1790"/>
                  </a:lnTo>
                  <a:lnTo>
                    <a:pt x="2007" y="1783"/>
                  </a:lnTo>
                  <a:lnTo>
                    <a:pt x="2010" y="1776"/>
                  </a:lnTo>
                  <a:cubicBezTo>
                    <a:pt x="2038" y="1720"/>
                    <a:pt x="2045" y="1332"/>
                    <a:pt x="1951" y="1104"/>
                  </a:cubicBezTo>
                  <a:cubicBezTo>
                    <a:pt x="1877" y="912"/>
                    <a:pt x="1888" y="698"/>
                    <a:pt x="1972" y="509"/>
                  </a:cubicBezTo>
                  <a:cubicBezTo>
                    <a:pt x="1993" y="460"/>
                    <a:pt x="2024" y="418"/>
                    <a:pt x="2063" y="383"/>
                  </a:cubicBezTo>
                  <a:lnTo>
                    <a:pt x="2063" y="380"/>
                  </a:lnTo>
                  <a:lnTo>
                    <a:pt x="2063" y="376"/>
                  </a:lnTo>
                  <a:lnTo>
                    <a:pt x="2063" y="373"/>
                  </a:lnTo>
                  <a:lnTo>
                    <a:pt x="2063" y="369"/>
                  </a:lnTo>
                  <a:lnTo>
                    <a:pt x="2063" y="366"/>
                  </a:lnTo>
                  <a:lnTo>
                    <a:pt x="2063" y="362"/>
                  </a:lnTo>
                  <a:lnTo>
                    <a:pt x="2063" y="358"/>
                  </a:lnTo>
                  <a:lnTo>
                    <a:pt x="2066" y="351"/>
                  </a:lnTo>
                  <a:lnTo>
                    <a:pt x="2066" y="348"/>
                  </a:lnTo>
                  <a:lnTo>
                    <a:pt x="2070" y="341"/>
                  </a:lnTo>
                  <a:lnTo>
                    <a:pt x="2070" y="337"/>
                  </a:lnTo>
                  <a:lnTo>
                    <a:pt x="2077" y="320"/>
                  </a:lnTo>
                  <a:lnTo>
                    <a:pt x="2080" y="306"/>
                  </a:lnTo>
                  <a:lnTo>
                    <a:pt x="2084" y="299"/>
                  </a:lnTo>
                  <a:lnTo>
                    <a:pt x="2087" y="285"/>
                  </a:lnTo>
                  <a:lnTo>
                    <a:pt x="2091" y="278"/>
                  </a:lnTo>
                  <a:lnTo>
                    <a:pt x="2094" y="264"/>
                  </a:lnTo>
                  <a:lnTo>
                    <a:pt x="2098" y="253"/>
                  </a:lnTo>
                  <a:lnTo>
                    <a:pt x="2101" y="243"/>
                  </a:lnTo>
                  <a:lnTo>
                    <a:pt x="2105" y="229"/>
                  </a:lnTo>
                  <a:lnTo>
                    <a:pt x="2108" y="215"/>
                  </a:lnTo>
                  <a:lnTo>
                    <a:pt x="2115" y="201"/>
                  </a:lnTo>
                  <a:lnTo>
                    <a:pt x="2115" y="197"/>
                  </a:lnTo>
                  <a:cubicBezTo>
                    <a:pt x="1964" y="140"/>
                    <a:pt x="1829" y="96"/>
                    <a:pt x="1712" y="96"/>
                  </a:cubicBezTo>
                  <a:cubicBezTo>
                    <a:pt x="1693" y="96"/>
                    <a:pt x="1674" y="97"/>
                    <a:pt x="1656" y="99"/>
                  </a:cubicBezTo>
                  <a:cubicBezTo>
                    <a:pt x="1579" y="110"/>
                    <a:pt x="1499" y="124"/>
                    <a:pt x="1422" y="141"/>
                  </a:cubicBezTo>
                  <a:cubicBezTo>
                    <a:pt x="1316" y="165"/>
                    <a:pt x="1212" y="188"/>
                    <a:pt x="1121" y="188"/>
                  </a:cubicBezTo>
                  <a:cubicBezTo>
                    <a:pt x="1025" y="188"/>
                    <a:pt x="944" y="163"/>
                    <a:pt x="890" y="85"/>
                  </a:cubicBezTo>
                  <a:cubicBezTo>
                    <a:pt x="865" y="43"/>
                    <a:pt x="823" y="12"/>
                    <a:pt x="774" y="1"/>
                  </a:cubicBezTo>
                  <a:cubicBezTo>
                    <a:pt x="769" y="1"/>
                    <a:pt x="764" y="0"/>
                    <a:pt x="758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1"/>
            <p:cNvSpPr/>
            <p:nvPr/>
          </p:nvSpPr>
          <p:spPr>
            <a:xfrm>
              <a:off x="7615148" y="1906979"/>
              <a:ext cx="73" cy="73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1"/>
            <p:cNvSpPr/>
            <p:nvPr/>
          </p:nvSpPr>
          <p:spPr>
            <a:xfrm>
              <a:off x="7630557" y="1908513"/>
              <a:ext cx="803" cy="365"/>
            </a:xfrm>
            <a:custGeom>
              <a:rect b="b" l="l" r="r" t="t"/>
              <a:pathLst>
                <a:path extrusionOk="0" h="5" w="11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7617704" y="1906979"/>
              <a:ext cx="73" cy="73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7629023" y="1907782"/>
              <a:ext cx="803" cy="584"/>
            </a:xfrm>
            <a:custGeom>
              <a:rect b="b" l="l" r="r" t="t"/>
              <a:pathLst>
                <a:path extrusionOk="0" h="8" w="11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7564322" y="1936409"/>
              <a:ext cx="73" cy="73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7632090" y="1909316"/>
              <a:ext cx="803" cy="584"/>
            </a:xfrm>
            <a:custGeom>
              <a:rect b="b" l="l" r="r" t="t"/>
              <a:pathLst>
                <a:path extrusionOk="0" h="8" w="11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7567389" y="1934364"/>
              <a:ext cx="2848" cy="1826"/>
            </a:xfrm>
            <a:custGeom>
              <a:rect b="b" l="l" r="r" t="t"/>
              <a:pathLst>
                <a:path extrusionOk="0" h="25" w="39">
                  <a:moveTo>
                    <a:pt x="0" y="25"/>
                  </a:moveTo>
                  <a:cubicBezTo>
                    <a:pt x="4" y="25"/>
                    <a:pt x="11" y="21"/>
                    <a:pt x="18" y="18"/>
                  </a:cubicBezTo>
                  <a:cubicBezTo>
                    <a:pt x="25" y="14"/>
                    <a:pt x="32" y="7"/>
                    <a:pt x="39" y="0"/>
                  </a:cubicBezTo>
                  <a:cubicBezTo>
                    <a:pt x="32" y="7"/>
                    <a:pt x="25" y="14"/>
                    <a:pt x="18" y="18"/>
                  </a:cubicBezTo>
                  <a:cubicBezTo>
                    <a:pt x="11" y="21"/>
                    <a:pt x="4" y="25"/>
                    <a:pt x="0" y="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7565855" y="1936117"/>
              <a:ext cx="584" cy="73"/>
            </a:xfrm>
            <a:custGeom>
              <a:rect b="b" l="l" r="r" t="t"/>
              <a:pathLst>
                <a:path extrusionOk="0" h="1" w="8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7627198" y="1907490"/>
              <a:ext cx="876" cy="365"/>
            </a:xfrm>
            <a:custGeom>
              <a:rect b="b" l="l" r="r" t="t"/>
              <a:pathLst>
                <a:path extrusionOk="0" h="5" w="12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7621355" y="1906760"/>
              <a:ext cx="73" cy="73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7620041" y="1906760"/>
              <a:ext cx="73" cy="73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7625445" y="1907271"/>
              <a:ext cx="803" cy="73"/>
            </a:xfrm>
            <a:custGeom>
              <a:rect b="b" l="l" r="r" t="t"/>
              <a:pathLst>
                <a:path extrusionOk="0" h="1" w="11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7633624" y="1910338"/>
              <a:ext cx="584" cy="584"/>
            </a:xfrm>
            <a:custGeom>
              <a:rect b="b" l="l" r="r" t="t"/>
              <a:pathLst>
                <a:path extrusionOk="0" h="8" w="8">
                  <a:moveTo>
                    <a:pt x="0" y="0"/>
                  </a:moveTo>
                  <a:lnTo>
                    <a:pt x="7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7623400" y="1906979"/>
              <a:ext cx="803" cy="73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7634646" y="1911580"/>
              <a:ext cx="803" cy="876"/>
            </a:xfrm>
            <a:custGeom>
              <a:rect b="b" l="l" r="r" t="t"/>
              <a:pathLst>
                <a:path extrusionOk="0" h="12" w="11">
                  <a:moveTo>
                    <a:pt x="11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7365690" y="1679718"/>
              <a:ext cx="175406" cy="278006"/>
            </a:xfrm>
            <a:custGeom>
              <a:rect b="b" l="l" r="r" t="t"/>
              <a:pathLst>
                <a:path extrusionOk="0" h="3807" w="2402">
                  <a:moveTo>
                    <a:pt x="791" y="1"/>
                  </a:moveTo>
                  <a:cubicBezTo>
                    <a:pt x="784" y="15"/>
                    <a:pt x="774" y="32"/>
                    <a:pt x="767" y="43"/>
                  </a:cubicBezTo>
                  <a:lnTo>
                    <a:pt x="756" y="57"/>
                  </a:lnTo>
                  <a:lnTo>
                    <a:pt x="739" y="85"/>
                  </a:lnTo>
                  <a:lnTo>
                    <a:pt x="728" y="99"/>
                  </a:lnTo>
                  <a:lnTo>
                    <a:pt x="711" y="123"/>
                  </a:lnTo>
                  <a:lnTo>
                    <a:pt x="700" y="137"/>
                  </a:lnTo>
                  <a:lnTo>
                    <a:pt x="683" y="158"/>
                  </a:lnTo>
                  <a:lnTo>
                    <a:pt x="672" y="169"/>
                  </a:lnTo>
                  <a:lnTo>
                    <a:pt x="655" y="186"/>
                  </a:lnTo>
                  <a:lnTo>
                    <a:pt x="644" y="197"/>
                  </a:lnTo>
                  <a:lnTo>
                    <a:pt x="627" y="211"/>
                  </a:lnTo>
                  <a:lnTo>
                    <a:pt x="620" y="218"/>
                  </a:lnTo>
                  <a:cubicBezTo>
                    <a:pt x="613" y="225"/>
                    <a:pt x="602" y="228"/>
                    <a:pt x="595" y="235"/>
                  </a:cubicBezTo>
                  <a:cubicBezTo>
                    <a:pt x="553" y="260"/>
                    <a:pt x="518" y="288"/>
                    <a:pt x="483" y="323"/>
                  </a:cubicBezTo>
                  <a:cubicBezTo>
                    <a:pt x="462" y="344"/>
                    <a:pt x="441" y="368"/>
                    <a:pt x="420" y="393"/>
                  </a:cubicBezTo>
                  <a:cubicBezTo>
                    <a:pt x="413" y="407"/>
                    <a:pt x="403" y="421"/>
                    <a:pt x="396" y="438"/>
                  </a:cubicBezTo>
                  <a:cubicBezTo>
                    <a:pt x="389" y="449"/>
                    <a:pt x="385" y="463"/>
                    <a:pt x="385" y="477"/>
                  </a:cubicBezTo>
                  <a:cubicBezTo>
                    <a:pt x="385" y="484"/>
                    <a:pt x="385" y="487"/>
                    <a:pt x="399" y="494"/>
                  </a:cubicBezTo>
                  <a:cubicBezTo>
                    <a:pt x="501" y="554"/>
                    <a:pt x="557" y="659"/>
                    <a:pt x="536" y="753"/>
                  </a:cubicBezTo>
                  <a:cubicBezTo>
                    <a:pt x="525" y="795"/>
                    <a:pt x="483" y="900"/>
                    <a:pt x="294" y="914"/>
                  </a:cubicBezTo>
                  <a:cubicBezTo>
                    <a:pt x="196" y="921"/>
                    <a:pt x="133" y="939"/>
                    <a:pt x="109" y="970"/>
                  </a:cubicBezTo>
                  <a:cubicBezTo>
                    <a:pt x="91" y="995"/>
                    <a:pt x="88" y="1030"/>
                    <a:pt x="98" y="1093"/>
                  </a:cubicBezTo>
                  <a:cubicBezTo>
                    <a:pt x="105" y="1166"/>
                    <a:pt x="81" y="1236"/>
                    <a:pt x="32" y="1289"/>
                  </a:cubicBezTo>
                  <a:cubicBezTo>
                    <a:pt x="18" y="1303"/>
                    <a:pt x="11" y="1317"/>
                    <a:pt x="0" y="1334"/>
                  </a:cubicBezTo>
                  <a:cubicBezTo>
                    <a:pt x="0" y="1334"/>
                    <a:pt x="7" y="1338"/>
                    <a:pt x="14" y="1348"/>
                  </a:cubicBezTo>
                  <a:cubicBezTo>
                    <a:pt x="25" y="1355"/>
                    <a:pt x="32" y="1362"/>
                    <a:pt x="42" y="1369"/>
                  </a:cubicBezTo>
                  <a:lnTo>
                    <a:pt x="49" y="1380"/>
                  </a:lnTo>
                  <a:lnTo>
                    <a:pt x="70" y="1401"/>
                  </a:lnTo>
                  <a:lnTo>
                    <a:pt x="84" y="1418"/>
                  </a:lnTo>
                  <a:lnTo>
                    <a:pt x="109" y="1443"/>
                  </a:lnTo>
                  <a:lnTo>
                    <a:pt x="123" y="1460"/>
                  </a:lnTo>
                  <a:lnTo>
                    <a:pt x="147" y="1492"/>
                  </a:lnTo>
                  <a:lnTo>
                    <a:pt x="165" y="1513"/>
                  </a:lnTo>
                  <a:lnTo>
                    <a:pt x="193" y="1548"/>
                  </a:lnTo>
                  <a:lnTo>
                    <a:pt x="214" y="1572"/>
                  </a:lnTo>
                  <a:lnTo>
                    <a:pt x="245" y="1615"/>
                  </a:lnTo>
                  <a:lnTo>
                    <a:pt x="266" y="1643"/>
                  </a:lnTo>
                  <a:lnTo>
                    <a:pt x="305" y="1692"/>
                  </a:lnTo>
                  <a:lnTo>
                    <a:pt x="322" y="1716"/>
                  </a:lnTo>
                  <a:lnTo>
                    <a:pt x="329" y="1727"/>
                  </a:lnTo>
                  <a:lnTo>
                    <a:pt x="336" y="1723"/>
                  </a:lnTo>
                  <a:lnTo>
                    <a:pt x="343" y="1713"/>
                  </a:lnTo>
                  <a:cubicBezTo>
                    <a:pt x="382" y="1678"/>
                    <a:pt x="434" y="1657"/>
                    <a:pt x="490" y="1657"/>
                  </a:cubicBezTo>
                  <a:lnTo>
                    <a:pt x="497" y="1657"/>
                  </a:lnTo>
                  <a:cubicBezTo>
                    <a:pt x="508" y="1657"/>
                    <a:pt x="522" y="1660"/>
                    <a:pt x="536" y="1660"/>
                  </a:cubicBezTo>
                  <a:cubicBezTo>
                    <a:pt x="658" y="1678"/>
                    <a:pt x="700" y="1762"/>
                    <a:pt x="714" y="1842"/>
                  </a:cubicBezTo>
                  <a:cubicBezTo>
                    <a:pt x="718" y="1860"/>
                    <a:pt x="721" y="1874"/>
                    <a:pt x="721" y="1888"/>
                  </a:cubicBezTo>
                  <a:cubicBezTo>
                    <a:pt x="725" y="1909"/>
                    <a:pt x="725" y="1930"/>
                    <a:pt x="725" y="1951"/>
                  </a:cubicBezTo>
                  <a:cubicBezTo>
                    <a:pt x="732" y="2045"/>
                    <a:pt x="739" y="2105"/>
                    <a:pt x="784" y="2126"/>
                  </a:cubicBezTo>
                  <a:cubicBezTo>
                    <a:pt x="886" y="2175"/>
                    <a:pt x="952" y="2273"/>
                    <a:pt x="963" y="2388"/>
                  </a:cubicBezTo>
                  <a:cubicBezTo>
                    <a:pt x="977" y="2504"/>
                    <a:pt x="935" y="2619"/>
                    <a:pt x="844" y="2696"/>
                  </a:cubicBezTo>
                  <a:cubicBezTo>
                    <a:pt x="840" y="2700"/>
                    <a:pt x="837" y="2703"/>
                    <a:pt x="833" y="2707"/>
                  </a:cubicBezTo>
                  <a:cubicBezTo>
                    <a:pt x="795" y="2766"/>
                    <a:pt x="774" y="2840"/>
                    <a:pt x="770" y="2913"/>
                  </a:cubicBezTo>
                  <a:cubicBezTo>
                    <a:pt x="753" y="3102"/>
                    <a:pt x="795" y="3375"/>
                    <a:pt x="970" y="3568"/>
                  </a:cubicBezTo>
                  <a:cubicBezTo>
                    <a:pt x="1159" y="3778"/>
                    <a:pt x="1299" y="3806"/>
                    <a:pt x="1365" y="3806"/>
                  </a:cubicBezTo>
                  <a:cubicBezTo>
                    <a:pt x="1401" y="3806"/>
                    <a:pt x="1436" y="3792"/>
                    <a:pt x="1460" y="3768"/>
                  </a:cubicBezTo>
                  <a:cubicBezTo>
                    <a:pt x="1506" y="3712"/>
                    <a:pt x="1586" y="3705"/>
                    <a:pt x="1660" y="3698"/>
                  </a:cubicBezTo>
                  <a:cubicBezTo>
                    <a:pt x="1737" y="3694"/>
                    <a:pt x="1796" y="3687"/>
                    <a:pt x="1814" y="3648"/>
                  </a:cubicBezTo>
                  <a:cubicBezTo>
                    <a:pt x="1838" y="3591"/>
                    <a:pt x="1897" y="3551"/>
                    <a:pt x="1958" y="3551"/>
                  </a:cubicBezTo>
                  <a:cubicBezTo>
                    <a:pt x="1967" y="3551"/>
                    <a:pt x="1976" y="3552"/>
                    <a:pt x="1985" y="3554"/>
                  </a:cubicBezTo>
                  <a:cubicBezTo>
                    <a:pt x="1991" y="3555"/>
                    <a:pt x="1997" y="3555"/>
                    <a:pt x="2003" y="3555"/>
                  </a:cubicBezTo>
                  <a:cubicBezTo>
                    <a:pt x="2042" y="3555"/>
                    <a:pt x="2079" y="3535"/>
                    <a:pt x="2101" y="3501"/>
                  </a:cubicBezTo>
                  <a:cubicBezTo>
                    <a:pt x="2111" y="3494"/>
                    <a:pt x="2118" y="3487"/>
                    <a:pt x="2129" y="3480"/>
                  </a:cubicBezTo>
                  <a:lnTo>
                    <a:pt x="2136" y="3473"/>
                  </a:lnTo>
                  <a:cubicBezTo>
                    <a:pt x="2143" y="3470"/>
                    <a:pt x="2153" y="3463"/>
                    <a:pt x="2160" y="3459"/>
                  </a:cubicBezTo>
                  <a:lnTo>
                    <a:pt x="2164" y="3456"/>
                  </a:lnTo>
                  <a:cubicBezTo>
                    <a:pt x="2174" y="3452"/>
                    <a:pt x="2185" y="3449"/>
                    <a:pt x="2195" y="3445"/>
                  </a:cubicBezTo>
                  <a:lnTo>
                    <a:pt x="2206" y="3442"/>
                  </a:lnTo>
                  <a:lnTo>
                    <a:pt x="2230" y="3438"/>
                  </a:lnTo>
                  <a:lnTo>
                    <a:pt x="2237" y="3438"/>
                  </a:lnTo>
                  <a:cubicBezTo>
                    <a:pt x="2248" y="3438"/>
                    <a:pt x="2258" y="3438"/>
                    <a:pt x="2269" y="3435"/>
                  </a:cubicBezTo>
                  <a:lnTo>
                    <a:pt x="2335" y="3435"/>
                  </a:lnTo>
                  <a:lnTo>
                    <a:pt x="2381" y="3442"/>
                  </a:lnTo>
                  <a:lnTo>
                    <a:pt x="2388" y="3442"/>
                  </a:lnTo>
                  <a:lnTo>
                    <a:pt x="2402" y="3445"/>
                  </a:lnTo>
                  <a:lnTo>
                    <a:pt x="2395" y="3428"/>
                  </a:lnTo>
                  <a:lnTo>
                    <a:pt x="2370" y="3386"/>
                  </a:lnTo>
                  <a:lnTo>
                    <a:pt x="2360" y="3368"/>
                  </a:lnTo>
                  <a:lnTo>
                    <a:pt x="2328" y="3312"/>
                  </a:lnTo>
                  <a:lnTo>
                    <a:pt x="2318" y="3295"/>
                  </a:lnTo>
                  <a:lnTo>
                    <a:pt x="2290" y="3239"/>
                  </a:lnTo>
                  <a:lnTo>
                    <a:pt x="2286" y="3232"/>
                  </a:lnTo>
                  <a:lnTo>
                    <a:pt x="2255" y="3176"/>
                  </a:lnTo>
                  <a:lnTo>
                    <a:pt x="2248" y="3162"/>
                  </a:lnTo>
                  <a:lnTo>
                    <a:pt x="2220" y="3109"/>
                  </a:lnTo>
                  <a:lnTo>
                    <a:pt x="2216" y="3099"/>
                  </a:lnTo>
                  <a:lnTo>
                    <a:pt x="2195" y="3057"/>
                  </a:lnTo>
                  <a:lnTo>
                    <a:pt x="2192" y="3046"/>
                  </a:lnTo>
                  <a:cubicBezTo>
                    <a:pt x="2181" y="3032"/>
                    <a:pt x="2178" y="3015"/>
                    <a:pt x="2171" y="3004"/>
                  </a:cubicBezTo>
                  <a:lnTo>
                    <a:pt x="2167" y="2994"/>
                  </a:lnTo>
                  <a:cubicBezTo>
                    <a:pt x="2160" y="2980"/>
                    <a:pt x="2153" y="2966"/>
                    <a:pt x="2150" y="2955"/>
                  </a:cubicBezTo>
                  <a:cubicBezTo>
                    <a:pt x="2118" y="2868"/>
                    <a:pt x="2003" y="2763"/>
                    <a:pt x="1898" y="2672"/>
                  </a:cubicBezTo>
                  <a:cubicBezTo>
                    <a:pt x="1775" y="2560"/>
                    <a:pt x="1684" y="2479"/>
                    <a:pt x="1681" y="2399"/>
                  </a:cubicBezTo>
                  <a:cubicBezTo>
                    <a:pt x="1681" y="2367"/>
                    <a:pt x="1691" y="2336"/>
                    <a:pt x="1716" y="2315"/>
                  </a:cubicBezTo>
                  <a:cubicBezTo>
                    <a:pt x="1740" y="2290"/>
                    <a:pt x="1758" y="2206"/>
                    <a:pt x="1772" y="2136"/>
                  </a:cubicBezTo>
                  <a:cubicBezTo>
                    <a:pt x="1800" y="2000"/>
                    <a:pt x="1831" y="1842"/>
                    <a:pt x="1968" y="1825"/>
                  </a:cubicBezTo>
                  <a:cubicBezTo>
                    <a:pt x="2073" y="1814"/>
                    <a:pt x="2157" y="1776"/>
                    <a:pt x="2178" y="1734"/>
                  </a:cubicBezTo>
                  <a:cubicBezTo>
                    <a:pt x="2188" y="1713"/>
                    <a:pt x="2188" y="1685"/>
                    <a:pt x="2174" y="1664"/>
                  </a:cubicBezTo>
                  <a:lnTo>
                    <a:pt x="2174" y="1660"/>
                  </a:lnTo>
                  <a:cubicBezTo>
                    <a:pt x="2167" y="1650"/>
                    <a:pt x="2164" y="1639"/>
                    <a:pt x="2160" y="1629"/>
                  </a:cubicBezTo>
                  <a:cubicBezTo>
                    <a:pt x="2160" y="1622"/>
                    <a:pt x="2160" y="1618"/>
                    <a:pt x="2157" y="1611"/>
                  </a:cubicBezTo>
                  <a:cubicBezTo>
                    <a:pt x="2157" y="1604"/>
                    <a:pt x="2157" y="1597"/>
                    <a:pt x="2153" y="1586"/>
                  </a:cubicBezTo>
                  <a:lnTo>
                    <a:pt x="2153" y="1569"/>
                  </a:lnTo>
                  <a:lnTo>
                    <a:pt x="2153" y="1544"/>
                  </a:lnTo>
                  <a:lnTo>
                    <a:pt x="2153" y="1527"/>
                  </a:lnTo>
                  <a:cubicBezTo>
                    <a:pt x="2153" y="1520"/>
                    <a:pt x="2153" y="1509"/>
                    <a:pt x="2157" y="1502"/>
                  </a:cubicBezTo>
                  <a:cubicBezTo>
                    <a:pt x="2160" y="1492"/>
                    <a:pt x="2160" y="1488"/>
                    <a:pt x="2164" y="1481"/>
                  </a:cubicBezTo>
                  <a:cubicBezTo>
                    <a:pt x="2164" y="1474"/>
                    <a:pt x="2167" y="1464"/>
                    <a:pt x="2167" y="1453"/>
                  </a:cubicBezTo>
                  <a:lnTo>
                    <a:pt x="2174" y="1432"/>
                  </a:lnTo>
                  <a:cubicBezTo>
                    <a:pt x="2178" y="1422"/>
                    <a:pt x="2178" y="1415"/>
                    <a:pt x="2181" y="1404"/>
                  </a:cubicBezTo>
                  <a:lnTo>
                    <a:pt x="2188" y="1383"/>
                  </a:lnTo>
                  <a:lnTo>
                    <a:pt x="2199" y="1352"/>
                  </a:lnTo>
                  <a:lnTo>
                    <a:pt x="2206" y="1331"/>
                  </a:lnTo>
                  <a:lnTo>
                    <a:pt x="2209" y="1324"/>
                  </a:lnTo>
                  <a:cubicBezTo>
                    <a:pt x="2132" y="1278"/>
                    <a:pt x="2055" y="1184"/>
                    <a:pt x="1978" y="1089"/>
                  </a:cubicBezTo>
                  <a:cubicBezTo>
                    <a:pt x="1919" y="1019"/>
                    <a:pt x="1824" y="900"/>
                    <a:pt x="1789" y="897"/>
                  </a:cubicBezTo>
                  <a:cubicBezTo>
                    <a:pt x="1684" y="897"/>
                    <a:pt x="1583" y="851"/>
                    <a:pt x="1516" y="771"/>
                  </a:cubicBezTo>
                  <a:cubicBezTo>
                    <a:pt x="1450" y="694"/>
                    <a:pt x="1425" y="592"/>
                    <a:pt x="1446" y="494"/>
                  </a:cubicBezTo>
                  <a:cubicBezTo>
                    <a:pt x="1457" y="428"/>
                    <a:pt x="1394" y="389"/>
                    <a:pt x="1246" y="316"/>
                  </a:cubicBezTo>
                  <a:cubicBezTo>
                    <a:pt x="1120" y="260"/>
                    <a:pt x="1008" y="183"/>
                    <a:pt x="914" y="88"/>
                  </a:cubicBezTo>
                  <a:cubicBezTo>
                    <a:pt x="879" y="50"/>
                    <a:pt x="837" y="22"/>
                    <a:pt x="791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7401984" y="1800651"/>
              <a:ext cx="3140" cy="292"/>
            </a:xfrm>
            <a:custGeom>
              <a:rect b="b" l="l" r="r" t="t"/>
              <a:pathLst>
                <a:path extrusionOk="0" h="4" w="43">
                  <a:moveTo>
                    <a:pt x="0" y="1"/>
                  </a:moveTo>
                  <a:cubicBezTo>
                    <a:pt x="14" y="1"/>
                    <a:pt x="28" y="1"/>
                    <a:pt x="42" y="4"/>
                  </a:cubicBezTo>
                  <a:cubicBezTo>
                    <a:pt x="28" y="1"/>
                    <a:pt x="14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7390227" y="1804741"/>
              <a:ext cx="584" cy="876"/>
            </a:xfrm>
            <a:custGeom>
              <a:rect b="b" l="l" r="r" t="t"/>
              <a:pathLst>
                <a:path extrusionOk="0" h="12" w="8">
                  <a:moveTo>
                    <a:pt x="0" y="1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7532848" y="1930275"/>
              <a:ext cx="73" cy="73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7390957" y="1800651"/>
              <a:ext cx="10589" cy="4162"/>
            </a:xfrm>
            <a:custGeom>
              <a:rect b="b" l="l" r="r" t="t"/>
              <a:pathLst>
                <a:path extrusionOk="0" h="57" w="145">
                  <a:moveTo>
                    <a:pt x="144" y="1"/>
                  </a:moveTo>
                  <a:cubicBezTo>
                    <a:pt x="92" y="1"/>
                    <a:pt x="39" y="18"/>
                    <a:pt x="1" y="57"/>
                  </a:cubicBezTo>
                  <a:cubicBezTo>
                    <a:pt x="39" y="18"/>
                    <a:pt x="92" y="1"/>
                    <a:pt x="14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7535403" y="1930494"/>
              <a:ext cx="1095" cy="73"/>
            </a:xfrm>
            <a:custGeom>
              <a:rect b="b" l="l" r="r" t="t"/>
              <a:pathLst>
                <a:path extrusionOk="0" h="1" w="15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1"/>
            <p:cNvSpPr/>
            <p:nvPr/>
          </p:nvSpPr>
          <p:spPr>
            <a:xfrm>
              <a:off x="7526713" y="1930786"/>
              <a:ext cx="1899" cy="292"/>
            </a:xfrm>
            <a:custGeom>
              <a:rect b="b" l="l" r="r" t="t"/>
              <a:pathLst>
                <a:path extrusionOk="0" h="4" w="26">
                  <a:moveTo>
                    <a:pt x="25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7523938" y="1931297"/>
              <a:ext cx="2337" cy="803"/>
            </a:xfrm>
            <a:custGeom>
              <a:rect b="b" l="l" r="r" t="t"/>
              <a:pathLst>
                <a:path extrusionOk="0" h="11" w="32">
                  <a:moveTo>
                    <a:pt x="32" y="0"/>
                  </a:moveTo>
                  <a:cubicBezTo>
                    <a:pt x="21" y="4"/>
                    <a:pt x="11" y="7"/>
                    <a:pt x="0" y="11"/>
                  </a:cubicBezTo>
                  <a:cubicBezTo>
                    <a:pt x="11" y="7"/>
                    <a:pt x="21" y="4"/>
                    <a:pt x="3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7529269" y="1930275"/>
              <a:ext cx="2410" cy="292"/>
            </a:xfrm>
            <a:custGeom>
              <a:rect b="b" l="l" r="r" t="t"/>
              <a:pathLst>
                <a:path extrusionOk="0" h="4" w="33">
                  <a:moveTo>
                    <a:pt x="32" y="0"/>
                  </a:moveTo>
                  <a:cubicBezTo>
                    <a:pt x="22" y="0"/>
                    <a:pt x="11" y="0"/>
                    <a:pt x="1" y="4"/>
                  </a:cubicBezTo>
                  <a:cubicBezTo>
                    <a:pt x="11" y="4"/>
                    <a:pt x="22" y="4"/>
                    <a:pt x="3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7519338" y="1933853"/>
              <a:ext cx="2118" cy="1607"/>
            </a:xfrm>
            <a:custGeom>
              <a:rect b="b" l="l" r="r" t="t"/>
              <a:pathLst>
                <a:path extrusionOk="0" h="22" w="29">
                  <a:moveTo>
                    <a:pt x="28" y="0"/>
                  </a:moveTo>
                  <a:cubicBezTo>
                    <a:pt x="18" y="7"/>
                    <a:pt x="7" y="14"/>
                    <a:pt x="0" y="21"/>
                  </a:cubicBezTo>
                  <a:cubicBezTo>
                    <a:pt x="7" y="14"/>
                    <a:pt x="18" y="7"/>
                    <a:pt x="2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7521601" y="1932320"/>
              <a:ext cx="1899" cy="1095"/>
            </a:xfrm>
            <a:custGeom>
              <a:rect b="b" l="l" r="r" t="t"/>
              <a:pathLst>
                <a:path extrusionOk="0" h="15" w="26">
                  <a:moveTo>
                    <a:pt x="25" y="0"/>
                  </a:moveTo>
                  <a:cubicBezTo>
                    <a:pt x="18" y="4"/>
                    <a:pt x="8" y="7"/>
                    <a:pt x="1" y="14"/>
                  </a:cubicBezTo>
                  <a:cubicBezTo>
                    <a:pt x="8" y="7"/>
                    <a:pt x="18" y="4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7539493" y="1931005"/>
              <a:ext cx="584" cy="73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7416809" y="1688919"/>
              <a:ext cx="803" cy="1095"/>
            </a:xfrm>
            <a:custGeom>
              <a:rect b="b" l="l" r="r" t="t"/>
              <a:pathLst>
                <a:path extrusionOk="0" h="15" w="11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7373358" y="1785023"/>
              <a:ext cx="1314" cy="1607"/>
            </a:xfrm>
            <a:custGeom>
              <a:rect b="b" l="l" r="r" t="t"/>
              <a:pathLst>
                <a:path extrusionOk="0" h="22" w="18">
                  <a:moveTo>
                    <a:pt x="18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7387890" y="1803207"/>
              <a:ext cx="1387" cy="2118"/>
            </a:xfrm>
            <a:custGeom>
              <a:rect b="b" l="l" r="r" t="t"/>
              <a:pathLst>
                <a:path extrusionOk="0" h="29" w="19">
                  <a:moveTo>
                    <a:pt x="18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7414764" y="1691256"/>
              <a:ext cx="803" cy="1095"/>
            </a:xfrm>
            <a:custGeom>
              <a:rect b="b" l="l" r="r" t="t"/>
              <a:pathLst>
                <a:path extrusionOk="0" h="15" w="11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7418853" y="1686144"/>
              <a:ext cx="803" cy="1095"/>
            </a:xfrm>
            <a:custGeom>
              <a:rect b="b" l="l" r="r" t="t"/>
              <a:pathLst>
                <a:path extrusionOk="0" h="15" w="11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7383582" y="1797584"/>
              <a:ext cx="1607" cy="2118"/>
            </a:xfrm>
            <a:custGeom>
              <a:rect b="b" l="l" r="r" t="t"/>
              <a:pathLst>
                <a:path extrusionOk="0" h="29" w="22">
                  <a:moveTo>
                    <a:pt x="21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7376425" y="1788602"/>
              <a:ext cx="1314" cy="1607"/>
            </a:xfrm>
            <a:custGeom>
              <a:rect b="b" l="l" r="r" t="t"/>
              <a:pathLst>
                <a:path extrusionOk="0" h="22" w="18">
                  <a:moveTo>
                    <a:pt x="18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7370802" y="1782248"/>
              <a:ext cx="1095" cy="1095"/>
            </a:xfrm>
            <a:custGeom>
              <a:rect b="b" l="l" r="r" t="t"/>
              <a:pathLst>
                <a:path extrusionOk="0" h="15" w="15">
                  <a:moveTo>
                    <a:pt x="1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7410894" y="1695346"/>
              <a:ext cx="584" cy="584"/>
            </a:xfrm>
            <a:custGeom>
              <a:rect b="b" l="l" r="r" t="t"/>
              <a:pathLst>
                <a:path extrusionOk="0" h="8" w="8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1"/>
            <p:cNvSpPr/>
            <p:nvPr/>
          </p:nvSpPr>
          <p:spPr>
            <a:xfrm>
              <a:off x="7379711" y="1792691"/>
              <a:ext cx="1607" cy="2118"/>
            </a:xfrm>
            <a:custGeom>
              <a:rect b="b" l="l" r="r" t="t"/>
              <a:pathLst>
                <a:path extrusionOk="0" h="29" w="22">
                  <a:moveTo>
                    <a:pt x="22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7394536" y="1708637"/>
              <a:ext cx="1899" cy="3140"/>
            </a:xfrm>
            <a:custGeom>
              <a:rect b="b" l="l" r="r" t="t"/>
              <a:pathLst>
                <a:path extrusionOk="0" h="43" w="26">
                  <a:moveTo>
                    <a:pt x="1" y="42"/>
                  </a:moveTo>
                  <a:cubicBezTo>
                    <a:pt x="8" y="28"/>
                    <a:pt x="15" y="11"/>
                    <a:pt x="25" y="0"/>
                  </a:cubicBezTo>
                  <a:cubicBezTo>
                    <a:pt x="15" y="11"/>
                    <a:pt x="8" y="28"/>
                    <a:pt x="1" y="4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7421117" y="1683077"/>
              <a:ext cx="584" cy="1095"/>
            </a:xfrm>
            <a:custGeom>
              <a:rect b="b" l="l" r="r" t="t"/>
              <a:pathLst>
                <a:path extrusionOk="0" h="15" w="8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7412719" y="1693520"/>
              <a:ext cx="803" cy="876"/>
            </a:xfrm>
            <a:custGeom>
              <a:rect b="b" l="l" r="r" t="t"/>
              <a:pathLst>
                <a:path extrusionOk="0" h="12" w="11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7400962" y="1696879"/>
              <a:ext cx="8252" cy="6426"/>
            </a:xfrm>
            <a:custGeom>
              <a:rect b="b" l="l" r="r" t="t"/>
              <a:pathLst>
                <a:path extrusionOk="0" h="88" w="113">
                  <a:moveTo>
                    <a:pt x="112" y="0"/>
                  </a:moveTo>
                  <a:lnTo>
                    <a:pt x="112" y="0"/>
                  </a:lnTo>
                  <a:cubicBezTo>
                    <a:pt x="74" y="25"/>
                    <a:pt x="35" y="56"/>
                    <a:pt x="0" y="88"/>
                  </a:cubicBezTo>
                  <a:cubicBezTo>
                    <a:pt x="35" y="56"/>
                    <a:pt x="74" y="25"/>
                    <a:pt x="11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7368465" y="1779911"/>
              <a:ext cx="876" cy="584"/>
            </a:xfrm>
            <a:custGeom>
              <a:rect b="b" l="l" r="r" t="t"/>
              <a:pathLst>
                <a:path extrusionOk="0" h="8" w="12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7526202" y="1776844"/>
              <a:ext cx="584" cy="1899"/>
            </a:xfrm>
            <a:custGeom>
              <a:rect b="b" l="l" r="r" t="t"/>
              <a:pathLst>
                <a:path extrusionOk="0" h="26" w="8">
                  <a:moveTo>
                    <a:pt x="8" y="1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7523135" y="1797365"/>
              <a:ext cx="365" cy="1022"/>
            </a:xfrm>
            <a:custGeom>
              <a:rect b="b" l="l" r="r" t="t"/>
              <a:pathLst>
                <a:path extrusionOk="0" h="14" w="5">
                  <a:moveTo>
                    <a:pt x="1" y="0"/>
                  </a:moveTo>
                  <a:cubicBezTo>
                    <a:pt x="1" y="4"/>
                    <a:pt x="1" y="11"/>
                    <a:pt x="4" y="14"/>
                  </a:cubicBezTo>
                  <a:cubicBezTo>
                    <a:pt x="4" y="11"/>
                    <a:pt x="1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7523427" y="1787579"/>
              <a:ext cx="292" cy="1607"/>
            </a:xfrm>
            <a:custGeom>
              <a:rect b="b" l="l" r="r" t="t"/>
              <a:pathLst>
                <a:path extrusionOk="0" h="22" w="4">
                  <a:moveTo>
                    <a:pt x="4" y="1"/>
                  </a:moveTo>
                  <a:cubicBezTo>
                    <a:pt x="0" y="11"/>
                    <a:pt x="0" y="18"/>
                    <a:pt x="0" y="22"/>
                  </a:cubicBezTo>
                  <a:cubicBezTo>
                    <a:pt x="0" y="18"/>
                    <a:pt x="4" y="8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7523938" y="1784293"/>
              <a:ext cx="584" cy="1607"/>
            </a:xfrm>
            <a:custGeom>
              <a:rect b="b" l="l" r="r" t="t"/>
              <a:pathLst>
                <a:path extrusionOk="0" h="22" w="8">
                  <a:moveTo>
                    <a:pt x="7" y="0"/>
                  </a:moveTo>
                  <a:lnTo>
                    <a:pt x="0" y="21"/>
                  </a:lnTo>
                  <a:cubicBezTo>
                    <a:pt x="4" y="14"/>
                    <a:pt x="7" y="7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7524961" y="1780715"/>
              <a:ext cx="584" cy="1607"/>
            </a:xfrm>
            <a:custGeom>
              <a:rect b="b" l="l" r="r" t="t"/>
              <a:pathLst>
                <a:path extrusionOk="0" h="22" w="8">
                  <a:moveTo>
                    <a:pt x="7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7522916" y="1794225"/>
              <a:ext cx="73" cy="1387"/>
            </a:xfrm>
            <a:custGeom>
              <a:rect b="b" l="l" r="r" t="t"/>
              <a:pathLst>
                <a:path extrusionOk="0" h="19" w="1">
                  <a:moveTo>
                    <a:pt x="0" y="18"/>
                  </a:moveTo>
                  <a:lnTo>
                    <a:pt x="0" y="1"/>
                  </a:lnTo>
                  <a:cubicBezTo>
                    <a:pt x="0" y="8"/>
                    <a:pt x="0" y="11"/>
                    <a:pt x="0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7530584" y="1911872"/>
              <a:ext cx="2118" cy="4162"/>
            </a:xfrm>
            <a:custGeom>
              <a:rect b="b" l="l" r="r" t="t"/>
              <a:pathLst>
                <a:path extrusionOk="0" h="57" w="29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7522624" y="1895514"/>
              <a:ext cx="1387" cy="2848"/>
            </a:xfrm>
            <a:custGeom>
              <a:rect b="b" l="l" r="r" t="t"/>
              <a:pathLst>
                <a:path extrusionOk="0" h="39" w="19">
                  <a:moveTo>
                    <a:pt x="1" y="0"/>
                  </a:moveTo>
                  <a:cubicBezTo>
                    <a:pt x="8" y="11"/>
                    <a:pt x="11" y="25"/>
                    <a:pt x="18" y="39"/>
                  </a:cubicBezTo>
                  <a:cubicBezTo>
                    <a:pt x="11" y="25"/>
                    <a:pt x="8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7538763" y="1927208"/>
              <a:ext cx="1826" cy="3140"/>
            </a:xfrm>
            <a:custGeom>
              <a:rect b="b" l="l" r="r" t="t"/>
              <a:pathLst>
                <a:path extrusionOk="0" h="43" w="25">
                  <a:moveTo>
                    <a:pt x="0" y="0"/>
                  </a:moveTo>
                  <a:lnTo>
                    <a:pt x="25" y="42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7522916" y="1790939"/>
              <a:ext cx="292" cy="1607"/>
            </a:xfrm>
            <a:custGeom>
              <a:rect b="b" l="l" r="r" t="t"/>
              <a:pathLst>
                <a:path extrusionOk="0" h="22" w="4">
                  <a:moveTo>
                    <a:pt x="4" y="0"/>
                  </a:moveTo>
                  <a:cubicBezTo>
                    <a:pt x="0" y="7"/>
                    <a:pt x="0" y="14"/>
                    <a:pt x="4" y="21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7525983" y="1902890"/>
              <a:ext cx="1607" cy="3140"/>
            </a:xfrm>
            <a:custGeom>
              <a:rect b="b" l="l" r="r" t="t"/>
              <a:pathLst>
                <a:path extrusionOk="0" h="43" w="22">
                  <a:moveTo>
                    <a:pt x="0" y="1"/>
                  </a:moveTo>
                  <a:lnTo>
                    <a:pt x="21" y="43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7535696" y="1921585"/>
              <a:ext cx="2337" cy="4381"/>
            </a:xfrm>
            <a:custGeom>
              <a:rect b="b" l="l" r="r" t="t"/>
              <a:pathLst>
                <a:path extrusionOk="0" h="60" w="32">
                  <a:moveTo>
                    <a:pt x="0" y="0"/>
                  </a:moveTo>
                  <a:lnTo>
                    <a:pt x="32" y="6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7533140" y="1916473"/>
              <a:ext cx="2118" cy="4162"/>
            </a:xfrm>
            <a:custGeom>
              <a:rect b="b" l="l" r="r" t="t"/>
              <a:pathLst>
                <a:path extrusionOk="0" h="57" w="29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7528028" y="1906760"/>
              <a:ext cx="2118" cy="4162"/>
            </a:xfrm>
            <a:custGeom>
              <a:rect b="b" l="l" r="r" t="t"/>
              <a:pathLst>
                <a:path extrusionOk="0" h="57" w="29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7524157" y="1898800"/>
              <a:ext cx="1607" cy="3432"/>
            </a:xfrm>
            <a:custGeom>
              <a:rect b="b" l="l" r="r" t="t"/>
              <a:pathLst>
                <a:path extrusionOk="0" h="47" w="22">
                  <a:moveTo>
                    <a:pt x="1" y="1"/>
                  </a:moveTo>
                  <a:cubicBezTo>
                    <a:pt x="8" y="15"/>
                    <a:pt x="15" y="32"/>
                    <a:pt x="22" y="46"/>
                  </a:cubicBezTo>
                  <a:cubicBezTo>
                    <a:pt x="15" y="32"/>
                    <a:pt x="8" y="1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7524449" y="1800943"/>
              <a:ext cx="73" cy="292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7642825" y="1787579"/>
              <a:ext cx="110195" cy="138163"/>
            </a:xfrm>
            <a:custGeom>
              <a:rect b="b" l="l" r="r" t="t"/>
              <a:pathLst>
                <a:path extrusionOk="0" h="1892" w="1509">
                  <a:moveTo>
                    <a:pt x="256" y="1"/>
                  </a:moveTo>
                  <a:lnTo>
                    <a:pt x="256" y="8"/>
                  </a:lnTo>
                  <a:lnTo>
                    <a:pt x="249" y="25"/>
                  </a:lnTo>
                  <a:lnTo>
                    <a:pt x="242" y="43"/>
                  </a:lnTo>
                  <a:lnTo>
                    <a:pt x="238" y="57"/>
                  </a:lnTo>
                  <a:lnTo>
                    <a:pt x="231" y="78"/>
                  </a:lnTo>
                  <a:lnTo>
                    <a:pt x="228" y="88"/>
                  </a:lnTo>
                  <a:lnTo>
                    <a:pt x="221" y="106"/>
                  </a:lnTo>
                  <a:lnTo>
                    <a:pt x="221" y="113"/>
                  </a:lnTo>
                  <a:lnTo>
                    <a:pt x="214" y="130"/>
                  </a:lnTo>
                  <a:lnTo>
                    <a:pt x="214" y="138"/>
                  </a:lnTo>
                  <a:cubicBezTo>
                    <a:pt x="207" y="152"/>
                    <a:pt x="203" y="162"/>
                    <a:pt x="196" y="173"/>
                  </a:cubicBezTo>
                  <a:lnTo>
                    <a:pt x="196" y="176"/>
                  </a:lnTo>
                  <a:lnTo>
                    <a:pt x="193" y="190"/>
                  </a:lnTo>
                  <a:lnTo>
                    <a:pt x="193" y="194"/>
                  </a:lnTo>
                  <a:lnTo>
                    <a:pt x="186" y="201"/>
                  </a:lnTo>
                  <a:lnTo>
                    <a:pt x="186" y="204"/>
                  </a:lnTo>
                  <a:lnTo>
                    <a:pt x="182" y="211"/>
                  </a:lnTo>
                  <a:lnTo>
                    <a:pt x="182" y="215"/>
                  </a:lnTo>
                  <a:lnTo>
                    <a:pt x="179" y="222"/>
                  </a:lnTo>
                  <a:lnTo>
                    <a:pt x="179" y="225"/>
                  </a:lnTo>
                  <a:lnTo>
                    <a:pt x="175" y="229"/>
                  </a:lnTo>
                  <a:lnTo>
                    <a:pt x="175" y="232"/>
                  </a:lnTo>
                  <a:lnTo>
                    <a:pt x="172" y="236"/>
                  </a:lnTo>
                  <a:lnTo>
                    <a:pt x="168" y="239"/>
                  </a:lnTo>
                  <a:lnTo>
                    <a:pt x="165" y="243"/>
                  </a:lnTo>
                  <a:cubicBezTo>
                    <a:pt x="158" y="246"/>
                    <a:pt x="154" y="253"/>
                    <a:pt x="147" y="260"/>
                  </a:cubicBezTo>
                  <a:cubicBezTo>
                    <a:pt x="63" y="355"/>
                    <a:pt x="0" y="614"/>
                    <a:pt x="84" y="817"/>
                  </a:cubicBezTo>
                  <a:cubicBezTo>
                    <a:pt x="161" y="999"/>
                    <a:pt x="186" y="1286"/>
                    <a:pt x="172" y="1464"/>
                  </a:cubicBezTo>
                  <a:cubicBezTo>
                    <a:pt x="168" y="1492"/>
                    <a:pt x="165" y="1517"/>
                    <a:pt x="158" y="1545"/>
                  </a:cubicBezTo>
                  <a:cubicBezTo>
                    <a:pt x="154" y="1562"/>
                    <a:pt x="151" y="1580"/>
                    <a:pt x="144" y="1597"/>
                  </a:cubicBezTo>
                  <a:lnTo>
                    <a:pt x="137" y="1608"/>
                  </a:lnTo>
                  <a:lnTo>
                    <a:pt x="137" y="1611"/>
                  </a:lnTo>
                  <a:lnTo>
                    <a:pt x="133" y="1615"/>
                  </a:lnTo>
                  <a:lnTo>
                    <a:pt x="133" y="1618"/>
                  </a:lnTo>
                  <a:lnTo>
                    <a:pt x="130" y="1622"/>
                  </a:lnTo>
                  <a:lnTo>
                    <a:pt x="130" y="1625"/>
                  </a:lnTo>
                  <a:lnTo>
                    <a:pt x="126" y="1632"/>
                  </a:lnTo>
                  <a:lnTo>
                    <a:pt x="126" y="1636"/>
                  </a:lnTo>
                  <a:lnTo>
                    <a:pt x="123" y="1643"/>
                  </a:lnTo>
                  <a:lnTo>
                    <a:pt x="119" y="1650"/>
                  </a:lnTo>
                  <a:lnTo>
                    <a:pt x="112" y="1657"/>
                  </a:lnTo>
                  <a:lnTo>
                    <a:pt x="109" y="1664"/>
                  </a:lnTo>
                  <a:lnTo>
                    <a:pt x="105" y="1671"/>
                  </a:lnTo>
                  <a:lnTo>
                    <a:pt x="98" y="1685"/>
                  </a:lnTo>
                  <a:lnTo>
                    <a:pt x="95" y="1688"/>
                  </a:lnTo>
                  <a:lnTo>
                    <a:pt x="81" y="1709"/>
                  </a:lnTo>
                  <a:cubicBezTo>
                    <a:pt x="63" y="1737"/>
                    <a:pt x="42" y="1769"/>
                    <a:pt x="14" y="1814"/>
                  </a:cubicBezTo>
                  <a:cubicBezTo>
                    <a:pt x="14" y="1821"/>
                    <a:pt x="14" y="1832"/>
                    <a:pt x="18" y="1839"/>
                  </a:cubicBezTo>
                  <a:cubicBezTo>
                    <a:pt x="74" y="1875"/>
                    <a:pt x="137" y="1892"/>
                    <a:pt x="201" y="1892"/>
                  </a:cubicBezTo>
                  <a:cubicBezTo>
                    <a:pt x="225" y="1892"/>
                    <a:pt x="249" y="1889"/>
                    <a:pt x="273" y="1884"/>
                  </a:cubicBezTo>
                  <a:lnTo>
                    <a:pt x="280" y="1884"/>
                  </a:lnTo>
                  <a:lnTo>
                    <a:pt x="315" y="1874"/>
                  </a:lnTo>
                  <a:lnTo>
                    <a:pt x="329" y="1874"/>
                  </a:lnTo>
                  <a:cubicBezTo>
                    <a:pt x="343" y="1867"/>
                    <a:pt x="361" y="1863"/>
                    <a:pt x="375" y="1860"/>
                  </a:cubicBezTo>
                  <a:cubicBezTo>
                    <a:pt x="453" y="1835"/>
                    <a:pt x="535" y="1823"/>
                    <a:pt x="614" y="1823"/>
                  </a:cubicBezTo>
                  <a:cubicBezTo>
                    <a:pt x="634" y="1823"/>
                    <a:pt x="653" y="1824"/>
                    <a:pt x="672" y="1825"/>
                  </a:cubicBezTo>
                  <a:cubicBezTo>
                    <a:pt x="691" y="1825"/>
                    <a:pt x="707" y="1826"/>
                    <a:pt x="723" y="1826"/>
                  </a:cubicBezTo>
                  <a:cubicBezTo>
                    <a:pt x="817" y="1826"/>
                    <a:pt x="856" y="1807"/>
                    <a:pt x="907" y="1653"/>
                  </a:cubicBezTo>
                  <a:cubicBezTo>
                    <a:pt x="914" y="1636"/>
                    <a:pt x="921" y="1615"/>
                    <a:pt x="931" y="1594"/>
                  </a:cubicBezTo>
                  <a:cubicBezTo>
                    <a:pt x="935" y="1587"/>
                    <a:pt x="938" y="1580"/>
                    <a:pt x="938" y="1573"/>
                  </a:cubicBezTo>
                  <a:cubicBezTo>
                    <a:pt x="945" y="1559"/>
                    <a:pt x="952" y="1545"/>
                    <a:pt x="959" y="1531"/>
                  </a:cubicBezTo>
                  <a:lnTo>
                    <a:pt x="973" y="1506"/>
                  </a:lnTo>
                  <a:cubicBezTo>
                    <a:pt x="980" y="1492"/>
                    <a:pt x="987" y="1478"/>
                    <a:pt x="994" y="1468"/>
                  </a:cubicBezTo>
                  <a:lnTo>
                    <a:pt x="1008" y="1440"/>
                  </a:lnTo>
                  <a:lnTo>
                    <a:pt x="1033" y="1401"/>
                  </a:lnTo>
                  <a:lnTo>
                    <a:pt x="1047" y="1377"/>
                  </a:lnTo>
                  <a:lnTo>
                    <a:pt x="1075" y="1338"/>
                  </a:lnTo>
                  <a:lnTo>
                    <a:pt x="1089" y="1314"/>
                  </a:lnTo>
                  <a:lnTo>
                    <a:pt x="1120" y="1268"/>
                  </a:lnTo>
                  <a:lnTo>
                    <a:pt x="1134" y="1251"/>
                  </a:lnTo>
                  <a:cubicBezTo>
                    <a:pt x="1166" y="1205"/>
                    <a:pt x="1197" y="1167"/>
                    <a:pt x="1229" y="1128"/>
                  </a:cubicBezTo>
                  <a:lnTo>
                    <a:pt x="1243" y="1111"/>
                  </a:lnTo>
                  <a:lnTo>
                    <a:pt x="1278" y="1069"/>
                  </a:lnTo>
                  <a:lnTo>
                    <a:pt x="1295" y="1051"/>
                  </a:lnTo>
                  <a:lnTo>
                    <a:pt x="1327" y="1016"/>
                  </a:lnTo>
                  <a:lnTo>
                    <a:pt x="1344" y="995"/>
                  </a:lnTo>
                  <a:lnTo>
                    <a:pt x="1372" y="960"/>
                  </a:lnTo>
                  <a:lnTo>
                    <a:pt x="1390" y="943"/>
                  </a:lnTo>
                  <a:lnTo>
                    <a:pt x="1418" y="911"/>
                  </a:lnTo>
                  <a:lnTo>
                    <a:pt x="1432" y="897"/>
                  </a:lnTo>
                  <a:lnTo>
                    <a:pt x="1463" y="862"/>
                  </a:lnTo>
                  <a:lnTo>
                    <a:pt x="1470" y="855"/>
                  </a:lnTo>
                  <a:lnTo>
                    <a:pt x="1509" y="817"/>
                  </a:lnTo>
                  <a:cubicBezTo>
                    <a:pt x="1407" y="740"/>
                    <a:pt x="1309" y="652"/>
                    <a:pt x="1225" y="558"/>
                  </a:cubicBezTo>
                  <a:cubicBezTo>
                    <a:pt x="1050" y="376"/>
                    <a:pt x="847" y="173"/>
                    <a:pt x="662" y="134"/>
                  </a:cubicBezTo>
                  <a:cubicBezTo>
                    <a:pt x="522" y="99"/>
                    <a:pt x="389" y="57"/>
                    <a:pt x="256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7739658" y="1860242"/>
              <a:ext cx="1387" cy="1607"/>
            </a:xfrm>
            <a:custGeom>
              <a:rect b="b" l="l" r="r" t="t"/>
              <a:pathLst>
                <a:path extrusionOk="0" h="22" w="19">
                  <a:moveTo>
                    <a:pt x="18" y="0"/>
                  </a:moveTo>
                  <a:lnTo>
                    <a:pt x="1" y="2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7724834" y="1878864"/>
              <a:ext cx="876" cy="1387"/>
            </a:xfrm>
            <a:custGeom>
              <a:rect b="b" l="l" r="r" t="t"/>
              <a:pathLst>
                <a:path extrusionOk="0" h="19" w="12">
                  <a:moveTo>
                    <a:pt x="11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7746596" y="1853085"/>
              <a:ext cx="803" cy="1095"/>
            </a:xfrm>
            <a:custGeom>
              <a:rect b="b" l="l" r="r" t="t"/>
              <a:pathLst>
                <a:path extrusionOk="0" h="15" w="11">
                  <a:moveTo>
                    <a:pt x="11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7712857" y="1897559"/>
              <a:ext cx="1095" cy="1826"/>
            </a:xfrm>
            <a:custGeom>
              <a:rect b="b" l="l" r="r" t="t"/>
              <a:pathLst>
                <a:path extrusionOk="0" h="25" w="15">
                  <a:moveTo>
                    <a:pt x="14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7743017" y="1856663"/>
              <a:ext cx="1314" cy="1314"/>
            </a:xfrm>
            <a:custGeom>
              <a:rect b="b" l="l" r="r" t="t"/>
              <a:pathLst>
                <a:path extrusionOk="0" h="18" w="18">
                  <a:moveTo>
                    <a:pt x="18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7718188" y="1888065"/>
              <a:ext cx="1095" cy="2118"/>
            </a:xfrm>
            <a:custGeom>
              <a:rect b="b" l="l" r="r" t="t"/>
              <a:pathLst>
                <a:path extrusionOk="0" h="29" w="15">
                  <a:moveTo>
                    <a:pt x="15" y="1"/>
                  </a:moveTo>
                  <a:lnTo>
                    <a:pt x="1" y="29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7715413" y="1892958"/>
              <a:ext cx="1095" cy="1826"/>
            </a:xfrm>
            <a:custGeom>
              <a:rect b="b" l="l" r="r" t="t"/>
              <a:pathLst>
                <a:path extrusionOk="0" h="25" w="15">
                  <a:moveTo>
                    <a:pt x="14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7721255" y="1883464"/>
              <a:ext cx="1387" cy="1899"/>
            </a:xfrm>
            <a:custGeom>
              <a:rect b="b" l="l" r="r" t="t"/>
              <a:pathLst>
                <a:path extrusionOk="0" h="26" w="19">
                  <a:moveTo>
                    <a:pt x="18" y="1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7666851" y="1920270"/>
              <a:ext cx="25340" cy="4162"/>
            </a:xfrm>
            <a:custGeom>
              <a:rect b="b" l="l" r="r" t="t"/>
              <a:pathLst>
                <a:path extrusionOk="0" h="57" w="347">
                  <a:moveTo>
                    <a:pt x="46" y="43"/>
                  </a:moveTo>
                  <a:cubicBezTo>
                    <a:pt x="32" y="46"/>
                    <a:pt x="14" y="50"/>
                    <a:pt x="0" y="57"/>
                  </a:cubicBezTo>
                  <a:cubicBezTo>
                    <a:pt x="14" y="50"/>
                    <a:pt x="32" y="46"/>
                    <a:pt x="46" y="43"/>
                  </a:cubicBezTo>
                  <a:cubicBezTo>
                    <a:pt x="144" y="11"/>
                    <a:pt x="245" y="1"/>
                    <a:pt x="347" y="8"/>
                  </a:cubicBezTo>
                  <a:cubicBezTo>
                    <a:pt x="245" y="1"/>
                    <a:pt x="144" y="11"/>
                    <a:pt x="46" y="4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7732794" y="1868640"/>
              <a:ext cx="1095" cy="1387"/>
            </a:xfrm>
            <a:custGeom>
              <a:rect b="b" l="l" r="r" t="t"/>
              <a:pathLst>
                <a:path extrusionOk="0" h="19" w="15">
                  <a:moveTo>
                    <a:pt x="14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7663273" y="1924360"/>
              <a:ext cx="2629" cy="584"/>
            </a:xfrm>
            <a:custGeom>
              <a:rect b="b" l="l" r="r" t="t"/>
              <a:pathLst>
                <a:path extrusionOk="0" h="8" w="36">
                  <a:moveTo>
                    <a:pt x="35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7736372" y="1864331"/>
              <a:ext cx="1314" cy="1607"/>
            </a:xfrm>
            <a:custGeom>
              <a:rect b="b" l="l" r="r" t="t"/>
              <a:pathLst>
                <a:path extrusionOk="0" h="22" w="18">
                  <a:moveTo>
                    <a:pt x="18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7749882" y="1850237"/>
              <a:ext cx="584" cy="584"/>
            </a:xfrm>
            <a:custGeom>
              <a:rect b="b" l="l" r="r" t="t"/>
              <a:pathLst>
                <a:path extrusionOk="0" h="8" w="8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7710813" y="1902378"/>
              <a:ext cx="803" cy="1607"/>
            </a:xfrm>
            <a:custGeom>
              <a:rect b="b" l="l" r="r" t="t"/>
              <a:pathLst>
                <a:path extrusionOk="0" h="22" w="11">
                  <a:moveTo>
                    <a:pt x="11" y="1"/>
                  </a:moveTo>
                  <a:cubicBezTo>
                    <a:pt x="7" y="8"/>
                    <a:pt x="4" y="15"/>
                    <a:pt x="0" y="22"/>
                  </a:cubicBezTo>
                  <a:cubicBezTo>
                    <a:pt x="4" y="15"/>
                    <a:pt x="7" y="8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7644067" y="1921804"/>
              <a:ext cx="18694" cy="3943"/>
            </a:xfrm>
            <a:custGeom>
              <a:rect b="b" l="l" r="r" t="t"/>
              <a:pathLst>
                <a:path extrusionOk="0" h="54" w="256">
                  <a:moveTo>
                    <a:pt x="1" y="1"/>
                  </a:moveTo>
                  <a:cubicBezTo>
                    <a:pt x="54" y="37"/>
                    <a:pt x="118" y="54"/>
                    <a:pt x="183" y="54"/>
                  </a:cubicBezTo>
                  <a:cubicBezTo>
                    <a:pt x="183" y="54"/>
                    <a:pt x="183" y="54"/>
                    <a:pt x="184" y="54"/>
                  </a:cubicBezTo>
                  <a:lnTo>
                    <a:pt x="184" y="54"/>
                  </a:lnTo>
                  <a:cubicBezTo>
                    <a:pt x="184" y="54"/>
                    <a:pt x="184" y="54"/>
                    <a:pt x="184" y="54"/>
                  </a:cubicBezTo>
                  <a:cubicBezTo>
                    <a:pt x="208" y="54"/>
                    <a:pt x="232" y="51"/>
                    <a:pt x="256" y="46"/>
                  </a:cubicBezTo>
                  <a:lnTo>
                    <a:pt x="256" y="46"/>
                  </a:lnTo>
                  <a:cubicBezTo>
                    <a:pt x="232" y="51"/>
                    <a:pt x="208" y="54"/>
                    <a:pt x="184" y="54"/>
                  </a:cubicBezTo>
                  <a:lnTo>
                    <a:pt x="184" y="54"/>
                  </a:lnTo>
                  <a:cubicBezTo>
                    <a:pt x="120" y="54"/>
                    <a:pt x="56" y="36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7651734" y="1904423"/>
              <a:ext cx="365" cy="876"/>
            </a:xfrm>
            <a:custGeom>
              <a:rect b="b" l="l" r="r" t="t"/>
              <a:pathLst>
                <a:path extrusionOk="0" h="12" w="5">
                  <a:moveTo>
                    <a:pt x="1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1"/>
            <p:cNvSpPr/>
            <p:nvPr/>
          </p:nvSpPr>
          <p:spPr>
            <a:xfrm>
              <a:off x="7651515" y="1905227"/>
              <a:ext cx="292" cy="292"/>
            </a:xfrm>
            <a:custGeom>
              <a:rect b="b" l="l" r="r" t="t"/>
              <a:pathLst>
                <a:path extrusionOk="0" h="4" w="4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7648156" y="1847462"/>
              <a:ext cx="7229" cy="47320"/>
            </a:xfrm>
            <a:custGeom>
              <a:rect b="b" l="l" r="r" t="t"/>
              <a:pathLst>
                <a:path extrusionOk="0" h="648" w="99">
                  <a:moveTo>
                    <a:pt x="1" y="1"/>
                  </a:moveTo>
                  <a:lnTo>
                    <a:pt x="1" y="1"/>
                  </a:lnTo>
                  <a:cubicBezTo>
                    <a:pt x="74" y="183"/>
                    <a:pt x="95" y="473"/>
                    <a:pt x="85" y="648"/>
                  </a:cubicBezTo>
                  <a:cubicBezTo>
                    <a:pt x="99" y="473"/>
                    <a:pt x="74" y="183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7657138" y="1800432"/>
              <a:ext cx="73" cy="292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1"/>
            <p:cNvSpPr/>
            <p:nvPr/>
          </p:nvSpPr>
          <p:spPr>
            <a:xfrm>
              <a:off x="7658380" y="1797365"/>
              <a:ext cx="73" cy="292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1"/>
            <p:cNvSpPr/>
            <p:nvPr/>
          </p:nvSpPr>
          <p:spPr>
            <a:xfrm>
              <a:off x="7660936" y="1788090"/>
              <a:ext cx="584" cy="1387"/>
            </a:xfrm>
            <a:custGeom>
              <a:rect b="b" l="l" r="r" t="t"/>
              <a:pathLst>
                <a:path extrusionOk="0" h="19" w="8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1"/>
            <p:cNvSpPr/>
            <p:nvPr/>
          </p:nvSpPr>
          <p:spPr>
            <a:xfrm>
              <a:off x="7656627" y="1801454"/>
              <a:ext cx="73" cy="292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1"/>
            <p:cNvSpPr/>
            <p:nvPr/>
          </p:nvSpPr>
          <p:spPr>
            <a:xfrm>
              <a:off x="7651223" y="1905446"/>
              <a:ext cx="365" cy="584"/>
            </a:xfrm>
            <a:custGeom>
              <a:rect b="b" l="l" r="r" t="t"/>
              <a:pathLst>
                <a:path extrusionOk="0" h="8" w="5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1"/>
            <p:cNvSpPr/>
            <p:nvPr/>
          </p:nvSpPr>
          <p:spPr>
            <a:xfrm>
              <a:off x="7654802" y="1804522"/>
              <a:ext cx="73" cy="73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1"/>
            <p:cNvSpPr/>
            <p:nvPr/>
          </p:nvSpPr>
          <p:spPr>
            <a:xfrm>
              <a:off x="7658891" y="1795247"/>
              <a:ext cx="365" cy="584"/>
            </a:xfrm>
            <a:custGeom>
              <a:rect b="b" l="l" r="r" t="t"/>
              <a:pathLst>
                <a:path extrusionOk="0" h="8" w="5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1"/>
            <p:cNvSpPr/>
            <p:nvPr/>
          </p:nvSpPr>
          <p:spPr>
            <a:xfrm>
              <a:off x="7648959" y="1909316"/>
              <a:ext cx="292" cy="584"/>
            </a:xfrm>
            <a:custGeom>
              <a:rect b="b" l="l" r="r" t="t"/>
              <a:pathLst>
                <a:path extrusionOk="0" h="8" w="4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1"/>
            <p:cNvSpPr/>
            <p:nvPr/>
          </p:nvSpPr>
          <p:spPr>
            <a:xfrm>
              <a:off x="7651004" y="1906249"/>
              <a:ext cx="292" cy="292"/>
            </a:xfrm>
            <a:custGeom>
              <a:rect b="b" l="l" r="r" t="t"/>
              <a:pathLst>
                <a:path extrusionOk="0" h="4" w="4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1"/>
            <p:cNvSpPr/>
            <p:nvPr/>
          </p:nvSpPr>
          <p:spPr>
            <a:xfrm>
              <a:off x="7649471" y="1908294"/>
              <a:ext cx="584" cy="584"/>
            </a:xfrm>
            <a:custGeom>
              <a:rect b="b" l="l" r="r" t="t"/>
              <a:pathLst>
                <a:path extrusionOk="0" h="8" w="8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1"/>
            <p:cNvSpPr/>
            <p:nvPr/>
          </p:nvSpPr>
          <p:spPr>
            <a:xfrm>
              <a:off x="7654582" y="1805033"/>
              <a:ext cx="73" cy="73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1"/>
            <p:cNvSpPr/>
            <p:nvPr/>
          </p:nvSpPr>
          <p:spPr>
            <a:xfrm>
              <a:off x="7650201" y="1907490"/>
              <a:ext cx="365" cy="584"/>
            </a:xfrm>
            <a:custGeom>
              <a:rect b="b" l="l" r="r" t="t"/>
              <a:pathLst>
                <a:path extrusionOk="0" h="8" w="5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1"/>
            <p:cNvSpPr/>
            <p:nvPr/>
          </p:nvSpPr>
          <p:spPr>
            <a:xfrm>
              <a:off x="7653268" y="1894711"/>
              <a:ext cx="876" cy="5988"/>
            </a:xfrm>
            <a:custGeom>
              <a:rect b="b" l="l" r="r" t="t"/>
              <a:pathLst>
                <a:path extrusionOk="0" h="82" w="12">
                  <a:moveTo>
                    <a:pt x="1" y="81"/>
                  </a:moveTo>
                  <a:cubicBezTo>
                    <a:pt x="4" y="53"/>
                    <a:pt x="11" y="29"/>
                    <a:pt x="11" y="1"/>
                  </a:cubicBezTo>
                  <a:cubicBezTo>
                    <a:pt x="11" y="29"/>
                    <a:pt x="4" y="53"/>
                    <a:pt x="1" y="8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1"/>
            <p:cNvSpPr/>
            <p:nvPr/>
          </p:nvSpPr>
          <p:spPr>
            <a:xfrm>
              <a:off x="7660205" y="1790939"/>
              <a:ext cx="584" cy="1095"/>
            </a:xfrm>
            <a:custGeom>
              <a:rect b="b" l="l" r="r" t="t"/>
              <a:pathLst>
                <a:path extrusionOk="0" h="15" w="8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1"/>
            <p:cNvSpPr/>
            <p:nvPr/>
          </p:nvSpPr>
          <p:spPr>
            <a:xfrm>
              <a:off x="7656116" y="1802477"/>
              <a:ext cx="73" cy="292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1"/>
            <p:cNvSpPr/>
            <p:nvPr/>
          </p:nvSpPr>
          <p:spPr>
            <a:xfrm>
              <a:off x="7647134" y="1912602"/>
              <a:ext cx="73" cy="73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7659694" y="1793202"/>
              <a:ext cx="292" cy="876"/>
            </a:xfrm>
            <a:custGeom>
              <a:rect b="b" l="l" r="r" t="t"/>
              <a:pathLst>
                <a:path extrusionOk="0" h="12" w="4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>
              <a:off x="7650493" y="1906760"/>
              <a:ext cx="584" cy="584"/>
            </a:xfrm>
            <a:custGeom>
              <a:rect b="b" l="l" r="r" t="t"/>
              <a:pathLst>
                <a:path extrusionOk="0" h="8" w="8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>
              <a:off x="7654290" y="1805252"/>
              <a:ext cx="73" cy="73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7655605" y="1803207"/>
              <a:ext cx="73" cy="365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7648156" y="1910850"/>
              <a:ext cx="73" cy="292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1"/>
            <p:cNvSpPr/>
            <p:nvPr/>
          </p:nvSpPr>
          <p:spPr>
            <a:xfrm>
              <a:off x="7655094" y="1803718"/>
              <a:ext cx="73" cy="365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7376644" y="4286214"/>
              <a:ext cx="47904" cy="38265"/>
            </a:xfrm>
            <a:custGeom>
              <a:rect b="b" l="l" r="r" t="t"/>
              <a:pathLst>
                <a:path extrusionOk="0" h="524" w="656">
                  <a:moveTo>
                    <a:pt x="619" y="1"/>
                  </a:moveTo>
                  <a:cubicBezTo>
                    <a:pt x="614" y="1"/>
                    <a:pt x="610" y="1"/>
                    <a:pt x="606" y="3"/>
                  </a:cubicBezTo>
                  <a:cubicBezTo>
                    <a:pt x="431" y="3"/>
                    <a:pt x="78" y="255"/>
                    <a:pt x="18" y="434"/>
                  </a:cubicBezTo>
                  <a:cubicBezTo>
                    <a:pt x="1" y="486"/>
                    <a:pt x="18" y="500"/>
                    <a:pt x="43" y="511"/>
                  </a:cubicBezTo>
                  <a:cubicBezTo>
                    <a:pt x="59" y="519"/>
                    <a:pt x="79" y="523"/>
                    <a:pt x="100" y="523"/>
                  </a:cubicBezTo>
                  <a:cubicBezTo>
                    <a:pt x="197" y="523"/>
                    <a:pt x="338" y="442"/>
                    <a:pt x="470" y="304"/>
                  </a:cubicBezTo>
                  <a:cubicBezTo>
                    <a:pt x="620" y="147"/>
                    <a:pt x="655" y="28"/>
                    <a:pt x="645" y="7"/>
                  </a:cubicBezTo>
                  <a:cubicBezTo>
                    <a:pt x="641" y="3"/>
                    <a:pt x="638" y="3"/>
                    <a:pt x="634" y="3"/>
                  </a:cubicBezTo>
                  <a:cubicBezTo>
                    <a:pt x="629" y="1"/>
                    <a:pt x="624" y="1"/>
                    <a:pt x="61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>
              <a:off x="7433897" y="4298044"/>
              <a:ext cx="58420" cy="29794"/>
            </a:xfrm>
            <a:custGeom>
              <a:rect b="b" l="l" r="r" t="t"/>
              <a:pathLst>
                <a:path extrusionOk="0" h="408" w="800">
                  <a:moveTo>
                    <a:pt x="660" y="1"/>
                  </a:moveTo>
                  <a:cubicBezTo>
                    <a:pt x="633" y="1"/>
                    <a:pt x="604" y="5"/>
                    <a:pt x="572" y="13"/>
                  </a:cubicBezTo>
                  <a:cubicBezTo>
                    <a:pt x="309" y="72"/>
                    <a:pt x="29" y="317"/>
                    <a:pt x="1" y="401"/>
                  </a:cubicBezTo>
                  <a:cubicBezTo>
                    <a:pt x="15" y="405"/>
                    <a:pt x="32" y="407"/>
                    <a:pt x="53" y="407"/>
                  </a:cubicBezTo>
                  <a:cubicBezTo>
                    <a:pt x="197" y="407"/>
                    <a:pt x="491" y="316"/>
                    <a:pt x="684" y="188"/>
                  </a:cubicBezTo>
                  <a:cubicBezTo>
                    <a:pt x="782" y="121"/>
                    <a:pt x="799" y="79"/>
                    <a:pt x="799" y="72"/>
                  </a:cubicBezTo>
                  <a:cubicBezTo>
                    <a:pt x="772" y="25"/>
                    <a:pt x="725" y="1"/>
                    <a:pt x="66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1"/>
            <p:cNvSpPr/>
            <p:nvPr/>
          </p:nvSpPr>
          <p:spPr>
            <a:xfrm>
              <a:off x="6568023" y="1963502"/>
              <a:ext cx="221485" cy="246532"/>
            </a:xfrm>
            <a:custGeom>
              <a:rect b="b" l="l" r="r" t="t"/>
              <a:pathLst>
                <a:path extrusionOk="0" h="3376" w="3033">
                  <a:moveTo>
                    <a:pt x="1117" y="1"/>
                  </a:moveTo>
                  <a:cubicBezTo>
                    <a:pt x="1110" y="25"/>
                    <a:pt x="1100" y="46"/>
                    <a:pt x="1082" y="64"/>
                  </a:cubicBezTo>
                  <a:cubicBezTo>
                    <a:pt x="1019" y="141"/>
                    <a:pt x="869" y="197"/>
                    <a:pt x="687" y="207"/>
                  </a:cubicBezTo>
                  <a:cubicBezTo>
                    <a:pt x="578" y="214"/>
                    <a:pt x="564" y="295"/>
                    <a:pt x="564" y="494"/>
                  </a:cubicBezTo>
                  <a:lnTo>
                    <a:pt x="564" y="540"/>
                  </a:lnTo>
                  <a:cubicBezTo>
                    <a:pt x="564" y="659"/>
                    <a:pt x="494" y="715"/>
                    <a:pt x="435" y="764"/>
                  </a:cubicBezTo>
                  <a:cubicBezTo>
                    <a:pt x="386" y="795"/>
                    <a:pt x="344" y="841"/>
                    <a:pt x="319" y="893"/>
                  </a:cubicBezTo>
                  <a:cubicBezTo>
                    <a:pt x="302" y="932"/>
                    <a:pt x="291" y="974"/>
                    <a:pt x="291" y="1019"/>
                  </a:cubicBezTo>
                  <a:cubicBezTo>
                    <a:pt x="284" y="1096"/>
                    <a:pt x="270" y="1152"/>
                    <a:pt x="141" y="1219"/>
                  </a:cubicBezTo>
                  <a:cubicBezTo>
                    <a:pt x="81" y="1240"/>
                    <a:pt x="32" y="1289"/>
                    <a:pt x="11" y="1352"/>
                  </a:cubicBezTo>
                  <a:cubicBezTo>
                    <a:pt x="1" y="1404"/>
                    <a:pt x="11" y="1457"/>
                    <a:pt x="43" y="1499"/>
                  </a:cubicBezTo>
                  <a:cubicBezTo>
                    <a:pt x="141" y="1642"/>
                    <a:pt x="78" y="1772"/>
                    <a:pt x="39" y="1859"/>
                  </a:cubicBezTo>
                  <a:cubicBezTo>
                    <a:pt x="32" y="1877"/>
                    <a:pt x="25" y="1895"/>
                    <a:pt x="18" y="1912"/>
                  </a:cubicBezTo>
                  <a:cubicBezTo>
                    <a:pt x="46" y="1937"/>
                    <a:pt x="74" y="1958"/>
                    <a:pt x="106" y="1979"/>
                  </a:cubicBezTo>
                  <a:cubicBezTo>
                    <a:pt x="179" y="2021"/>
                    <a:pt x="249" y="2073"/>
                    <a:pt x="312" y="2129"/>
                  </a:cubicBezTo>
                  <a:cubicBezTo>
                    <a:pt x="346" y="2161"/>
                    <a:pt x="365" y="2171"/>
                    <a:pt x="381" y="2171"/>
                  </a:cubicBezTo>
                  <a:cubicBezTo>
                    <a:pt x="393" y="2171"/>
                    <a:pt x="403" y="2165"/>
                    <a:pt x="417" y="2157"/>
                  </a:cubicBezTo>
                  <a:cubicBezTo>
                    <a:pt x="431" y="2150"/>
                    <a:pt x="458" y="2134"/>
                    <a:pt x="490" y="2134"/>
                  </a:cubicBezTo>
                  <a:cubicBezTo>
                    <a:pt x="522" y="2134"/>
                    <a:pt x="559" y="2150"/>
                    <a:pt x="592" y="2206"/>
                  </a:cubicBezTo>
                  <a:cubicBezTo>
                    <a:pt x="634" y="2290"/>
                    <a:pt x="631" y="2392"/>
                    <a:pt x="582" y="2472"/>
                  </a:cubicBezTo>
                  <a:cubicBezTo>
                    <a:pt x="536" y="2549"/>
                    <a:pt x="459" y="2609"/>
                    <a:pt x="372" y="2633"/>
                  </a:cubicBezTo>
                  <a:lnTo>
                    <a:pt x="375" y="2640"/>
                  </a:lnTo>
                  <a:lnTo>
                    <a:pt x="386" y="2654"/>
                  </a:lnTo>
                  <a:cubicBezTo>
                    <a:pt x="393" y="2665"/>
                    <a:pt x="396" y="2675"/>
                    <a:pt x="403" y="2686"/>
                  </a:cubicBezTo>
                  <a:lnTo>
                    <a:pt x="410" y="2700"/>
                  </a:lnTo>
                  <a:cubicBezTo>
                    <a:pt x="417" y="2710"/>
                    <a:pt x="421" y="2721"/>
                    <a:pt x="424" y="2735"/>
                  </a:cubicBezTo>
                  <a:cubicBezTo>
                    <a:pt x="424" y="2738"/>
                    <a:pt x="428" y="2742"/>
                    <a:pt x="428" y="2745"/>
                  </a:cubicBezTo>
                  <a:cubicBezTo>
                    <a:pt x="431" y="2756"/>
                    <a:pt x="435" y="2770"/>
                    <a:pt x="435" y="2784"/>
                  </a:cubicBezTo>
                  <a:lnTo>
                    <a:pt x="435" y="2794"/>
                  </a:lnTo>
                  <a:cubicBezTo>
                    <a:pt x="438" y="2805"/>
                    <a:pt x="438" y="2812"/>
                    <a:pt x="435" y="2822"/>
                  </a:cubicBezTo>
                  <a:lnTo>
                    <a:pt x="435" y="2836"/>
                  </a:lnTo>
                  <a:cubicBezTo>
                    <a:pt x="435" y="2843"/>
                    <a:pt x="431" y="2854"/>
                    <a:pt x="431" y="2861"/>
                  </a:cubicBezTo>
                  <a:cubicBezTo>
                    <a:pt x="431" y="2864"/>
                    <a:pt x="431" y="2868"/>
                    <a:pt x="428" y="2871"/>
                  </a:cubicBezTo>
                  <a:cubicBezTo>
                    <a:pt x="421" y="2882"/>
                    <a:pt x="417" y="2896"/>
                    <a:pt x="410" y="2906"/>
                  </a:cubicBezTo>
                  <a:cubicBezTo>
                    <a:pt x="393" y="2927"/>
                    <a:pt x="375" y="2952"/>
                    <a:pt x="354" y="2973"/>
                  </a:cubicBezTo>
                  <a:cubicBezTo>
                    <a:pt x="344" y="2987"/>
                    <a:pt x="333" y="3001"/>
                    <a:pt x="323" y="3015"/>
                  </a:cubicBezTo>
                  <a:cubicBezTo>
                    <a:pt x="344" y="3046"/>
                    <a:pt x="372" y="3074"/>
                    <a:pt x="400" y="3099"/>
                  </a:cubicBezTo>
                  <a:cubicBezTo>
                    <a:pt x="430" y="3127"/>
                    <a:pt x="456" y="3136"/>
                    <a:pt x="484" y="3136"/>
                  </a:cubicBezTo>
                  <a:cubicBezTo>
                    <a:pt x="504" y="3136"/>
                    <a:pt x="525" y="3131"/>
                    <a:pt x="550" y="3127"/>
                  </a:cubicBezTo>
                  <a:lnTo>
                    <a:pt x="592" y="3116"/>
                  </a:lnTo>
                  <a:lnTo>
                    <a:pt x="596" y="3116"/>
                  </a:lnTo>
                  <a:cubicBezTo>
                    <a:pt x="610" y="3116"/>
                    <a:pt x="624" y="3113"/>
                    <a:pt x="638" y="3113"/>
                  </a:cubicBezTo>
                  <a:lnTo>
                    <a:pt x="666" y="3113"/>
                  </a:lnTo>
                  <a:lnTo>
                    <a:pt x="683" y="3116"/>
                  </a:lnTo>
                  <a:lnTo>
                    <a:pt x="690" y="3116"/>
                  </a:lnTo>
                  <a:lnTo>
                    <a:pt x="704" y="3120"/>
                  </a:lnTo>
                  <a:lnTo>
                    <a:pt x="711" y="3123"/>
                  </a:lnTo>
                  <a:lnTo>
                    <a:pt x="725" y="3130"/>
                  </a:lnTo>
                  <a:lnTo>
                    <a:pt x="732" y="3134"/>
                  </a:lnTo>
                  <a:cubicBezTo>
                    <a:pt x="739" y="3137"/>
                    <a:pt x="746" y="3141"/>
                    <a:pt x="753" y="3144"/>
                  </a:cubicBezTo>
                  <a:lnTo>
                    <a:pt x="760" y="3151"/>
                  </a:lnTo>
                  <a:lnTo>
                    <a:pt x="774" y="3162"/>
                  </a:lnTo>
                  <a:lnTo>
                    <a:pt x="781" y="3169"/>
                  </a:lnTo>
                  <a:lnTo>
                    <a:pt x="799" y="3186"/>
                  </a:lnTo>
                  <a:lnTo>
                    <a:pt x="806" y="3193"/>
                  </a:lnTo>
                  <a:cubicBezTo>
                    <a:pt x="813" y="3200"/>
                    <a:pt x="820" y="3207"/>
                    <a:pt x="827" y="3218"/>
                  </a:cubicBezTo>
                  <a:cubicBezTo>
                    <a:pt x="858" y="3267"/>
                    <a:pt x="897" y="3309"/>
                    <a:pt x="939" y="3351"/>
                  </a:cubicBezTo>
                  <a:cubicBezTo>
                    <a:pt x="949" y="3365"/>
                    <a:pt x="967" y="3372"/>
                    <a:pt x="988" y="3375"/>
                  </a:cubicBezTo>
                  <a:cubicBezTo>
                    <a:pt x="995" y="3375"/>
                    <a:pt x="1040" y="3361"/>
                    <a:pt x="1103" y="3207"/>
                  </a:cubicBezTo>
                  <a:cubicBezTo>
                    <a:pt x="1135" y="3134"/>
                    <a:pt x="1166" y="3053"/>
                    <a:pt x="1194" y="2966"/>
                  </a:cubicBezTo>
                  <a:cubicBezTo>
                    <a:pt x="1303" y="2672"/>
                    <a:pt x="1415" y="2364"/>
                    <a:pt x="1639" y="2297"/>
                  </a:cubicBezTo>
                  <a:cubicBezTo>
                    <a:pt x="1670" y="2287"/>
                    <a:pt x="1705" y="2280"/>
                    <a:pt x="1740" y="2269"/>
                  </a:cubicBezTo>
                  <a:cubicBezTo>
                    <a:pt x="2014" y="2192"/>
                    <a:pt x="2427" y="2077"/>
                    <a:pt x="2679" y="1737"/>
                  </a:cubicBezTo>
                  <a:cubicBezTo>
                    <a:pt x="2840" y="1523"/>
                    <a:pt x="2864" y="1429"/>
                    <a:pt x="2878" y="1359"/>
                  </a:cubicBezTo>
                  <a:cubicBezTo>
                    <a:pt x="2892" y="1282"/>
                    <a:pt x="2934" y="1215"/>
                    <a:pt x="2994" y="1170"/>
                  </a:cubicBezTo>
                  <a:lnTo>
                    <a:pt x="3008" y="1159"/>
                  </a:lnTo>
                  <a:lnTo>
                    <a:pt x="3015" y="1152"/>
                  </a:lnTo>
                  <a:lnTo>
                    <a:pt x="3018" y="1149"/>
                  </a:lnTo>
                  <a:lnTo>
                    <a:pt x="3025" y="1142"/>
                  </a:lnTo>
                  <a:lnTo>
                    <a:pt x="3029" y="1135"/>
                  </a:lnTo>
                  <a:lnTo>
                    <a:pt x="3029" y="1131"/>
                  </a:lnTo>
                  <a:cubicBezTo>
                    <a:pt x="3029" y="1128"/>
                    <a:pt x="3029" y="1128"/>
                    <a:pt x="3029" y="1124"/>
                  </a:cubicBezTo>
                  <a:lnTo>
                    <a:pt x="3029" y="1117"/>
                  </a:lnTo>
                  <a:cubicBezTo>
                    <a:pt x="3032" y="1082"/>
                    <a:pt x="2983" y="1016"/>
                    <a:pt x="2927" y="949"/>
                  </a:cubicBezTo>
                  <a:lnTo>
                    <a:pt x="2917" y="935"/>
                  </a:lnTo>
                  <a:lnTo>
                    <a:pt x="2892" y="911"/>
                  </a:lnTo>
                  <a:lnTo>
                    <a:pt x="2885" y="900"/>
                  </a:lnTo>
                  <a:lnTo>
                    <a:pt x="2857" y="872"/>
                  </a:lnTo>
                  <a:lnTo>
                    <a:pt x="2833" y="844"/>
                  </a:lnTo>
                  <a:cubicBezTo>
                    <a:pt x="2808" y="816"/>
                    <a:pt x="2763" y="764"/>
                    <a:pt x="2714" y="715"/>
                  </a:cubicBezTo>
                  <a:lnTo>
                    <a:pt x="2693" y="694"/>
                  </a:lnTo>
                  <a:lnTo>
                    <a:pt x="2682" y="683"/>
                  </a:lnTo>
                  <a:lnTo>
                    <a:pt x="2651" y="652"/>
                  </a:lnTo>
                  <a:lnTo>
                    <a:pt x="2619" y="624"/>
                  </a:lnTo>
                  <a:cubicBezTo>
                    <a:pt x="2602" y="603"/>
                    <a:pt x="2581" y="585"/>
                    <a:pt x="2560" y="571"/>
                  </a:cubicBezTo>
                  <a:cubicBezTo>
                    <a:pt x="2553" y="564"/>
                    <a:pt x="2542" y="557"/>
                    <a:pt x="2532" y="554"/>
                  </a:cubicBezTo>
                  <a:cubicBezTo>
                    <a:pt x="2525" y="557"/>
                    <a:pt x="2521" y="564"/>
                    <a:pt x="2514" y="568"/>
                  </a:cubicBezTo>
                  <a:cubicBezTo>
                    <a:pt x="2465" y="603"/>
                    <a:pt x="2386" y="623"/>
                    <a:pt x="2300" y="623"/>
                  </a:cubicBezTo>
                  <a:cubicBezTo>
                    <a:pt x="2214" y="623"/>
                    <a:pt x="2120" y="603"/>
                    <a:pt x="2042" y="557"/>
                  </a:cubicBezTo>
                  <a:cubicBezTo>
                    <a:pt x="1975" y="515"/>
                    <a:pt x="1916" y="466"/>
                    <a:pt x="1866" y="410"/>
                  </a:cubicBezTo>
                  <a:cubicBezTo>
                    <a:pt x="1814" y="358"/>
                    <a:pt x="1772" y="312"/>
                    <a:pt x="1733" y="312"/>
                  </a:cubicBezTo>
                  <a:lnTo>
                    <a:pt x="1695" y="312"/>
                  </a:lnTo>
                  <a:lnTo>
                    <a:pt x="1674" y="305"/>
                  </a:lnTo>
                  <a:lnTo>
                    <a:pt x="1660" y="302"/>
                  </a:lnTo>
                  <a:lnTo>
                    <a:pt x="1639" y="295"/>
                  </a:lnTo>
                  <a:lnTo>
                    <a:pt x="1625" y="291"/>
                  </a:lnTo>
                  <a:lnTo>
                    <a:pt x="1597" y="281"/>
                  </a:lnTo>
                  <a:lnTo>
                    <a:pt x="1583" y="274"/>
                  </a:lnTo>
                  <a:lnTo>
                    <a:pt x="1548" y="260"/>
                  </a:lnTo>
                  <a:lnTo>
                    <a:pt x="1541" y="256"/>
                  </a:lnTo>
                  <a:lnTo>
                    <a:pt x="1495" y="232"/>
                  </a:lnTo>
                  <a:lnTo>
                    <a:pt x="1481" y="225"/>
                  </a:lnTo>
                  <a:lnTo>
                    <a:pt x="1450" y="207"/>
                  </a:lnTo>
                  <a:lnTo>
                    <a:pt x="1432" y="197"/>
                  </a:lnTo>
                  <a:lnTo>
                    <a:pt x="1401" y="183"/>
                  </a:lnTo>
                  <a:lnTo>
                    <a:pt x="1380" y="169"/>
                  </a:lnTo>
                  <a:lnTo>
                    <a:pt x="1352" y="151"/>
                  </a:lnTo>
                  <a:lnTo>
                    <a:pt x="1331" y="141"/>
                  </a:lnTo>
                  <a:lnTo>
                    <a:pt x="1299" y="123"/>
                  </a:lnTo>
                  <a:lnTo>
                    <a:pt x="1285" y="113"/>
                  </a:lnTo>
                  <a:lnTo>
                    <a:pt x="1236" y="85"/>
                  </a:lnTo>
                  <a:lnTo>
                    <a:pt x="1226" y="74"/>
                  </a:lnTo>
                  <a:lnTo>
                    <a:pt x="1191" y="53"/>
                  </a:lnTo>
                  <a:lnTo>
                    <a:pt x="1173" y="39"/>
                  </a:lnTo>
                  <a:lnTo>
                    <a:pt x="1149" y="22"/>
                  </a:lnTo>
                  <a:lnTo>
                    <a:pt x="1128" y="8"/>
                  </a:lnTo>
                  <a:lnTo>
                    <a:pt x="1117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6691730" y="1985776"/>
              <a:ext cx="876" cy="73"/>
            </a:xfrm>
            <a:custGeom>
              <a:rect b="b" l="l" r="r" t="t"/>
              <a:pathLst>
                <a:path extrusionOk="0" h="1" w="12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1"/>
            <p:cNvSpPr/>
            <p:nvPr/>
          </p:nvSpPr>
          <p:spPr>
            <a:xfrm>
              <a:off x="6680265" y="1981686"/>
              <a:ext cx="803" cy="584"/>
            </a:xfrm>
            <a:custGeom>
              <a:rect b="b" l="l" r="r" t="t"/>
              <a:pathLst>
                <a:path extrusionOk="0" h="8" w="11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1"/>
            <p:cNvSpPr/>
            <p:nvPr/>
          </p:nvSpPr>
          <p:spPr>
            <a:xfrm>
              <a:off x="6751612" y="2003668"/>
              <a:ext cx="1314" cy="1314"/>
            </a:xfrm>
            <a:custGeom>
              <a:rect b="b" l="l" r="r" t="t"/>
              <a:pathLst>
                <a:path extrusionOk="0" h="18" w="18">
                  <a:moveTo>
                    <a:pt x="0" y="18"/>
                  </a:moveTo>
                  <a:cubicBezTo>
                    <a:pt x="7" y="11"/>
                    <a:pt x="11" y="7"/>
                    <a:pt x="18" y="0"/>
                  </a:cubicBezTo>
                  <a:cubicBezTo>
                    <a:pt x="11" y="7"/>
                    <a:pt x="7" y="11"/>
                    <a:pt x="0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6683551" y="1983220"/>
              <a:ext cx="1095" cy="292"/>
            </a:xfrm>
            <a:custGeom>
              <a:rect b="b" l="l" r="r" t="t"/>
              <a:pathLst>
                <a:path extrusionOk="0" h="4" w="15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1"/>
            <p:cNvSpPr/>
            <p:nvPr/>
          </p:nvSpPr>
          <p:spPr>
            <a:xfrm>
              <a:off x="6689174" y="1985265"/>
              <a:ext cx="1095" cy="292"/>
            </a:xfrm>
            <a:custGeom>
              <a:rect b="b" l="l" r="r" t="t"/>
              <a:pathLst>
                <a:path extrusionOk="0" h="4" w="15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1"/>
            <p:cNvSpPr/>
            <p:nvPr/>
          </p:nvSpPr>
          <p:spPr>
            <a:xfrm>
              <a:off x="6686399" y="1984461"/>
              <a:ext cx="1095" cy="365"/>
            </a:xfrm>
            <a:custGeom>
              <a:rect b="b" l="l" r="r" t="t"/>
              <a:pathLst>
                <a:path extrusionOk="0" h="5" w="15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6763880" y="2013088"/>
              <a:ext cx="803" cy="876"/>
            </a:xfrm>
            <a:custGeom>
              <a:rect b="b" l="l" r="r" t="t"/>
              <a:pathLst>
                <a:path extrusionOk="0" h="12" w="11">
                  <a:moveTo>
                    <a:pt x="0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1"/>
            <p:cNvSpPr/>
            <p:nvPr/>
          </p:nvSpPr>
          <p:spPr>
            <a:xfrm>
              <a:off x="6765925" y="2015425"/>
              <a:ext cx="8982" cy="9785"/>
            </a:xfrm>
            <a:custGeom>
              <a:rect b="b" l="l" r="r" t="t"/>
              <a:pathLst>
                <a:path extrusionOk="0" h="134" w="123">
                  <a:moveTo>
                    <a:pt x="0" y="1"/>
                  </a:moveTo>
                  <a:lnTo>
                    <a:pt x="0" y="1"/>
                  </a:lnTo>
                  <a:cubicBezTo>
                    <a:pt x="49" y="49"/>
                    <a:pt x="91" y="98"/>
                    <a:pt x="116" y="130"/>
                  </a:cubicBezTo>
                  <a:lnTo>
                    <a:pt x="123" y="133"/>
                  </a:lnTo>
                  <a:cubicBezTo>
                    <a:pt x="98" y="105"/>
                    <a:pt x="53" y="53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1"/>
            <p:cNvSpPr/>
            <p:nvPr/>
          </p:nvSpPr>
          <p:spPr>
            <a:xfrm>
              <a:off x="6661570" y="1971462"/>
              <a:ext cx="1095" cy="584"/>
            </a:xfrm>
            <a:custGeom>
              <a:rect b="b" l="l" r="r" t="t"/>
              <a:pathLst>
                <a:path extrusionOk="0" h="8" w="15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1"/>
            <p:cNvSpPr/>
            <p:nvPr/>
          </p:nvSpPr>
          <p:spPr>
            <a:xfrm>
              <a:off x="6653683" y="1966058"/>
              <a:ext cx="1314" cy="876"/>
            </a:xfrm>
            <a:custGeom>
              <a:rect b="b" l="l" r="r" t="t"/>
              <a:pathLst>
                <a:path extrusionOk="0" h="12" w="18">
                  <a:moveTo>
                    <a:pt x="0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1"/>
            <p:cNvSpPr/>
            <p:nvPr/>
          </p:nvSpPr>
          <p:spPr>
            <a:xfrm>
              <a:off x="6657481" y="1968614"/>
              <a:ext cx="876" cy="584"/>
            </a:xfrm>
            <a:custGeom>
              <a:rect b="b" l="l" r="r" t="t"/>
              <a:pathLst>
                <a:path extrusionOk="0" h="8" w="12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1"/>
            <p:cNvSpPr/>
            <p:nvPr/>
          </p:nvSpPr>
          <p:spPr>
            <a:xfrm>
              <a:off x="6759279" y="2008779"/>
              <a:ext cx="2337" cy="2118"/>
            </a:xfrm>
            <a:custGeom>
              <a:rect b="b" l="l" r="r" t="t"/>
              <a:pathLst>
                <a:path extrusionOk="0" h="29" w="32">
                  <a:moveTo>
                    <a:pt x="0" y="0"/>
                  </a:moveTo>
                  <a:lnTo>
                    <a:pt x="32" y="28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1"/>
            <p:cNvSpPr/>
            <p:nvPr/>
          </p:nvSpPr>
          <p:spPr>
            <a:xfrm>
              <a:off x="6668727" y="1975552"/>
              <a:ext cx="1387" cy="1095"/>
            </a:xfrm>
            <a:custGeom>
              <a:rect b="b" l="l" r="r" t="t"/>
              <a:pathLst>
                <a:path extrusionOk="0" h="15" w="19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1"/>
            <p:cNvSpPr/>
            <p:nvPr/>
          </p:nvSpPr>
          <p:spPr>
            <a:xfrm>
              <a:off x="6650324" y="1963795"/>
              <a:ext cx="1387" cy="1095"/>
            </a:xfrm>
            <a:custGeom>
              <a:rect b="b" l="l" r="r" t="t"/>
              <a:pathLst>
                <a:path extrusionOk="0" h="15" w="19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1"/>
            <p:cNvSpPr/>
            <p:nvPr/>
          </p:nvSpPr>
          <p:spPr>
            <a:xfrm>
              <a:off x="6665148" y="1973507"/>
              <a:ext cx="1387" cy="803"/>
            </a:xfrm>
            <a:custGeom>
              <a:rect b="b" l="l" r="r" t="t"/>
              <a:pathLst>
                <a:path extrusionOk="0" h="11" w="19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1"/>
            <p:cNvSpPr/>
            <p:nvPr/>
          </p:nvSpPr>
          <p:spPr>
            <a:xfrm>
              <a:off x="6672305" y="1977597"/>
              <a:ext cx="1387" cy="803"/>
            </a:xfrm>
            <a:custGeom>
              <a:rect b="b" l="l" r="r" t="t"/>
              <a:pathLst>
                <a:path extrusionOk="0" h="11" w="19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1"/>
            <p:cNvSpPr/>
            <p:nvPr/>
          </p:nvSpPr>
          <p:spPr>
            <a:xfrm>
              <a:off x="6675883" y="1979642"/>
              <a:ext cx="1095" cy="584"/>
            </a:xfrm>
            <a:custGeom>
              <a:rect b="b" l="l" r="r" t="t"/>
              <a:pathLst>
                <a:path extrusionOk="0" h="8" w="15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1"/>
            <p:cNvSpPr/>
            <p:nvPr/>
          </p:nvSpPr>
          <p:spPr>
            <a:xfrm>
              <a:off x="6626591" y="2196387"/>
              <a:ext cx="1607" cy="2118"/>
            </a:xfrm>
            <a:custGeom>
              <a:rect b="b" l="l" r="r" t="t"/>
              <a:pathLst>
                <a:path extrusionOk="0" h="29" w="22">
                  <a:moveTo>
                    <a:pt x="0" y="1"/>
                  </a:moveTo>
                  <a:lnTo>
                    <a:pt x="0" y="1"/>
                  </a:lnTo>
                  <a:cubicBezTo>
                    <a:pt x="7" y="11"/>
                    <a:pt x="14" y="18"/>
                    <a:pt x="21" y="29"/>
                  </a:cubicBezTo>
                  <a:cubicBezTo>
                    <a:pt x="14" y="18"/>
                    <a:pt x="7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1"/>
            <p:cNvSpPr/>
            <p:nvPr/>
          </p:nvSpPr>
          <p:spPr>
            <a:xfrm>
              <a:off x="6774834" y="2025138"/>
              <a:ext cx="3943" cy="4381"/>
            </a:xfrm>
            <a:custGeom>
              <a:rect b="b" l="l" r="r" t="t"/>
              <a:pathLst>
                <a:path extrusionOk="0" h="60" w="54">
                  <a:moveTo>
                    <a:pt x="1" y="0"/>
                  </a:moveTo>
                  <a:lnTo>
                    <a:pt x="25" y="28"/>
                  </a:lnTo>
                  <a:lnTo>
                    <a:pt x="53" y="60"/>
                  </a:lnTo>
                  <a:lnTo>
                    <a:pt x="15" y="14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1"/>
            <p:cNvSpPr/>
            <p:nvPr/>
          </p:nvSpPr>
          <p:spPr>
            <a:xfrm>
              <a:off x="6608188" y="2190764"/>
              <a:ext cx="2848" cy="584"/>
            </a:xfrm>
            <a:custGeom>
              <a:rect b="b" l="l" r="r" t="t"/>
              <a:pathLst>
                <a:path extrusionOk="0" h="8" w="39">
                  <a:moveTo>
                    <a:pt x="39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1"/>
            <p:cNvSpPr/>
            <p:nvPr/>
          </p:nvSpPr>
          <p:spPr>
            <a:xfrm>
              <a:off x="6623231" y="2193320"/>
              <a:ext cx="1387" cy="1095"/>
            </a:xfrm>
            <a:custGeom>
              <a:rect b="b" l="l" r="r" t="t"/>
              <a:pathLst>
                <a:path extrusionOk="0" h="15" w="19">
                  <a:moveTo>
                    <a:pt x="18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1"/>
            <p:cNvSpPr/>
            <p:nvPr/>
          </p:nvSpPr>
          <p:spPr>
            <a:xfrm>
              <a:off x="6788928" y="2045804"/>
              <a:ext cx="292" cy="365"/>
            </a:xfrm>
            <a:custGeom>
              <a:rect b="b" l="l" r="r" t="t"/>
              <a:pathLst>
                <a:path extrusionOk="0" h="5" w="4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1"/>
            <p:cNvSpPr/>
            <p:nvPr/>
          </p:nvSpPr>
          <p:spPr>
            <a:xfrm>
              <a:off x="6628124" y="2198432"/>
              <a:ext cx="8252" cy="9785"/>
            </a:xfrm>
            <a:custGeom>
              <a:rect b="b" l="l" r="r" t="t"/>
              <a:pathLst>
                <a:path extrusionOk="0" h="134" w="113">
                  <a:moveTo>
                    <a:pt x="0" y="1"/>
                  </a:moveTo>
                  <a:lnTo>
                    <a:pt x="0" y="1"/>
                  </a:lnTo>
                  <a:cubicBezTo>
                    <a:pt x="35" y="50"/>
                    <a:pt x="70" y="92"/>
                    <a:pt x="112" y="134"/>
                  </a:cubicBezTo>
                  <a:cubicBezTo>
                    <a:pt x="70" y="92"/>
                    <a:pt x="35" y="46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1"/>
            <p:cNvSpPr/>
            <p:nvPr/>
          </p:nvSpPr>
          <p:spPr>
            <a:xfrm>
              <a:off x="6787614" y="2047630"/>
              <a:ext cx="365" cy="292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1"/>
            <p:cNvSpPr/>
            <p:nvPr/>
          </p:nvSpPr>
          <p:spPr>
            <a:xfrm>
              <a:off x="6788417" y="2046608"/>
              <a:ext cx="292" cy="584"/>
            </a:xfrm>
            <a:custGeom>
              <a:rect b="b" l="l" r="r" t="t"/>
              <a:pathLst>
                <a:path extrusionOk="0" h="8" w="4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1"/>
            <p:cNvSpPr/>
            <p:nvPr/>
          </p:nvSpPr>
          <p:spPr>
            <a:xfrm>
              <a:off x="6781479" y="2033025"/>
              <a:ext cx="7814" cy="12341"/>
            </a:xfrm>
            <a:custGeom>
              <a:rect b="b" l="l" r="r" t="t"/>
              <a:pathLst>
                <a:path extrusionOk="0" h="169" w="107">
                  <a:moveTo>
                    <a:pt x="1" y="1"/>
                  </a:moveTo>
                  <a:cubicBezTo>
                    <a:pt x="43" y="50"/>
                    <a:pt x="78" y="93"/>
                    <a:pt x="95" y="127"/>
                  </a:cubicBezTo>
                  <a:lnTo>
                    <a:pt x="95" y="127"/>
                  </a:lnTo>
                  <a:cubicBezTo>
                    <a:pt x="77" y="91"/>
                    <a:pt x="41" y="46"/>
                    <a:pt x="1" y="1"/>
                  </a:cubicBezTo>
                  <a:close/>
                  <a:moveTo>
                    <a:pt x="95" y="127"/>
                  </a:moveTo>
                  <a:cubicBezTo>
                    <a:pt x="103" y="143"/>
                    <a:pt x="107" y="158"/>
                    <a:pt x="106" y="169"/>
                  </a:cubicBezTo>
                  <a:cubicBezTo>
                    <a:pt x="107" y="157"/>
                    <a:pt x="103" y="143"/>
                    <a:pt x="95" y="12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1"/>
            <p:cNvSpPr/>
            <p:nvPr/>
          </p:nvSpPr>
          <p:spPr>
            <a:xfrm>
              <a:off x="6621479" y="2192078"/>
              <a:ext cx="1607" cy="1095"/>
            </a:xfrm>
            <a:custGeom>
              <a:rect b="b" l="l" r="r" t="t"/>
              <a:pathLst>
                <a:path extrusionOk="0" h="15" w="22">
                  <a:moveTo>
                    <a:pt x="21" y="14"/>
                  </a:moveTo>
                  <a:cubicBezTo>
                    <a:pt x="14" y="7"/>
                    <a:pt x="7" y="4"/>
                    <a:pt x="0" y="0"/>
                  </a:cubicBezTo>
                  <a:cubicBezTo>
                    <a:pt x="7" y="4"/>
                    <a:pt x="14" y="7"/>
                    <a:pt x="21" y="1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1"/>
            <p:cNvSpPr/>
            <p:nvPr/>
          </p:nvSpPr>
          <p:spPr>
            <a:xfrm>
              <a:off x="6618119" y="2191056"/>
              <a:ext cx="1095" cy="292"/>
            </a:xfrm>
            <a:custGeom>
              <a:rect b="b" l="l" r="r" t="t"/>
              <a:pathLst>
                <a:path extrusionOk="0" h="4" w="15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1"/>
            <p:cNvSpPr/>
            <p:nvPr/>
          </p:nvSpPr>
          <p:spPr>
            <a:xfrm>
              <a:off x="6625057" y="2194634"/>
              <a:ext cx="1095" cy="1314"/>
            </a:xfrm>
            <a:custGeom>
              <a:rect b="b" l="l" r="r" t="t"/>
              <a:pathLst>
                <a:path extrusionOk="0" h="18" w="15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1"/>
            <p:cNvSpPr/>
            <p:nvPr/>
          </p:nvSpPr>
          <p:spPr>
            <a:xfrm>
              <a:off x="6611255" y="2190545"/>
              <a:ext cx="3359" cy="292"/>
            </a:xfrm>
            <a:custGeom>
              <a:rect b="b" l="l" r="r" t="t"/>
              <a:pathLst>
                <a:path extrusionOk="0" h="4" w="46">
                  <a:moveTo>
                    <a:pt x="46" y="0"/>
                  </a:moveTo>
                  <a:cubicBezTo>
                    <a:pt x="28" y="0"/>
                    <a:pt x="14" y="0"/>
                    <a:pt x="0" y="4"/>
                  </a:cubicBezTo>
                  <a:cubicBezTo>
                    <a:pt x="14" y="0"/>
                    <a:pt x="28" y="0"/>
                    <a:pt x="4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1"/>
            <p:cNvSpPr/>
            <p:nvPr/>
          </p:nvSpPr>
          <p:spPr>
            <a:xfrm>
              <a:off x="6616367" y="2190545"/>
              <a:ext cx="1314" cy="292"/>
            </a:xfrm>
            <a:custGeom>
              <a:rect b="b" l="l" r="r" t="t"/>
              <a:pathLst>
                <a:path extrusionOk="0" h="4" w="18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1"/>
            <p:cNvSpPr/>
            <p:nvPr/>
          </p:nvSpPr>
          <p:spPr>
            <a:xfrm>
              <a:off x="6619945" y="2191567"/>
              <a:ext cx="1095" cy="292"/>
            </a:xfrm>
            <a:custGeom>
              <a:rect b="b" l="l" r="r" t="t"/>
              <a:pathLst>
                <a:path extrusionOk="0" h="4" w="15">
                  <a:moveTo>
                    <a:pt x="1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1"/>
            <p:cNvSpPr/>
            <p:nvPr/>
          </p:nvSpPr>
          <p:spPr>
            <a:xfrm>
              <a:off x="6614833" y="2190545"/>
              <a:ext cx="1095" cy="73"/>
            </a:xfrm>
            <a:custGeom>
              <a:rect b="b" l="l" r="r" t="t"/>
              <a:pathLst>
                <a:path extrusionOk="0" h="1" w="15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1"/>
            <p:cNvSpPr/>
            <p:nvPr/>
          </p:nvSpPr>
          <p:spPr>
            <a:xfrm>
              <a:off x="6779216" y="2030250"/>
              <a:ext cx="1826" cy="1826"/>
            </a:xfrm>
            <a:custGeom>
              <a:rect b="b" l="l" r="r" t="t"/>
              <a:pathLst>
                <a:path extrusionOk="0" h="25" w="25">
                  <a:moveTo>
                    <a:pt x="0" y="0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1"/>
            <p:cNvSpPr/>
            <p:nvPr/>
          </p:nvSpPr>
          <p:spPr>
            <a:xfrm>
              <a:off x="6774323" y="2024846"/>
              <a:ext cx="1607" cy="1607"/>
            </a:xfrm>
            <a:custGeom>
              <a:rect b="b" l="l" r="r" t="t"/>
              <a:pathLst>
                <a:path extrusionOk="0" h="22" w="22">
                  <a:moveTo>
                    <a:pt x="8" y="4"/>
                  </a:moveTo>
                  <a:lnTo>
                    <a:pt x="1" y="1"/>
                  </a:lnTo>
                  <a:lnTo>
                    <a:pt x="8" y="4"/>
                  </a:lnTo>
                  <a:lnTo>
                    <a:pt x="22" y="22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1400" y="984175"/>
            <a:ext cx="4915425" cy="368653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4"/>
          <p:cNvSpPr/>
          <p:nvPr/>
        </p:nvSpPr>
        <p:spPr>
          <a:xfrm>
            <a:off x="496900" y="268600"/>
            <a:ext cx="8353200" cy="903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4"/>
          <p:cNvSpPr/>
          <p:nvPr/>
        </p:nvSpPr>
        <p:spPr>
          <a:xfrm>
            <a:off x="1031176" y="1814521"/>
            <a:ext cx="265329" cy="271392"/>
          </a:xfrm>
          <a:custGeom>
            <a:rect b="b" l="l" r="r" t="t"/>
            <a:pathLst>
              <a:path extrusionOk="0" h="32251" w="32308">
                <a:moveTo>
                  <a:pt x="16978" y="15"/>
                </a:moveTo>
                <a:cubicBezTo>
                  <a:pt x="20572" y="74"/>
                  <a:pt x="24019" y="1577"/>
                  <a:pt x="26523" y="3727"/>
                </a:cubicBezTo>
                <a:cubicBezTo>
                  <a:pt x="29027" y="5878"/>
                  <a:pt x="31325" y="9530"/>
                  <a:pt x="32002" y="12918"/>
                </a:cubicBezTo>
                <a:cubicBezTo>
                  <a:pt x="32680" y="16306"/>
                  <a:pt x="32149" y="21048"/>
                  <a:pt x="30588" y="24053"/>
                </a:cubicBezTo>
                <a:cubicBezTo>
                  <a:pt x="29027" y="27058"/>
                  <a:pt x="25963" y="29680"/>
                  <a:pt x="22634" y="30947"/>
                </a:cubicBezTo>
                <a:cubicBezTo>
                  <a:pt x="19305" y="32214"/>
                  <a:pt x="14062" y="32715"/>
                  <a:pt x="10615" y="31654"/>
                </a:cubicBezTo>
                <a:cubicBezTo>
                  <a:pt x="7168" y="30594"/>
                  <a:pt x="3692" y="27559"/>
                  <a:pt x="1954" y="24584"/>
                </a:cubicBezTo>
                <a:cubicBezTo>
                  <a:pt x="216" y="21609"/>
                  <a:pt x="-315" y="17337"/>
                  <a:pt x="186" y="13802"/>
                </a:cubicBezTo>
                <a:cubicBezTo>
                  <a:pt x="687" y="10267"/>
                  <a:pt x="2160" y="5671"/>
                  <a:pt x="4959" y="3373"/>
                </a:cubicBezTo>
                <a:cubicBezTo>
                  <a:pt x="7758" y="1075"/>
                  <a:pt x="13384" y="-44"/>
                  <a:pt x="16978" y="1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93" name="Google Shape;93;p14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434343"/>
                </a:solidFill>
              </a:rPr>
              <a:t>El panorama</a:t>
            </a:r>
            <a:endParaRPr sz="3300">
              <a:solidFill>
                <a:srgbClr val="434343"/>
              </a:solidFill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1351861" y="1814700"/>
            <a:ext cx="17337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Matplotlib</a:t>
            </a:r>
            <a:endParaRPr sz="20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1351848" y="2248875"/>
            <a:ext cx="17337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Seaborn</a:t>
            </a:r>
            <a:endParaRPr sz="20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1351848" y="2763200"/>
            <a:ext cx="17337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Plotly</a:t>
            </a:r>
            <a:endParaRPr sz="20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1031176" y="2271721"/>
            <a:ext cx="265329" cy="271392"/>
          </a:xfrm>
          <a:custGeom>
            <a:rect b="b" l="l" r="r" t="t"/>
            <a:pathLst>
              <a:path extrusionOk="0" h="32251" w="32308">
                <a:moveTo>
                  <a:pt x="16978" y="15"/>
                </a:moveTo>
                <a:cubicBezTo>
                  <a:pt x="20572" y="74"/>
                  <a:pt x="24019" y="1577"/>
                  <a:pt x="26523" y="3727"/>
                </a:cubicBezTo>
                <a:cubicBezTo>
                  <a:pt x="29027" y="5878"/>
                  <a:pt x="31325" y="9530"/>
                  <a:pt x="32002" y="12918"/>
                </a:cubicBezTo>
                <a:cubicBezTo>
                  <a:pt x="32680" y="16306"/>
                  <a:pt x="32149" y="21048"/>
                  <a:pt x="30588" y="24053"/>
                </a:cubicBezTo>
                <a:cubicBezTo>
                  <a:pt x="29027" y="27058"/>
                  <a:pt x="25963" y="29680"/>
                  <a:pt x="22634" y="30947"/>
                </a:cubicBezTo>
                <a:cubicBezTo>
                  <a:pt x="19305" y="32214"/>
                  <a:pt x="14062" y="32715"/>
                  <a:pt x="10615" y="31654"/>
                </a:cubicBezTo>
                <a:cubicBezTo>
                  <a:pt x="7168" y="30594"/>
                  <a:pt x="3692" y="27559"/>
                  <a:pt x="1954" y="24584"/>
                </a:cubicBezTo>
                <a:cubicBezTo>
                  <a:pt x="216" y="21609"/>
                  <a:pt x="-315" y="17337"/>
                  <a:pt x="186" y="13802"/>
                </a:cubicBezTo>
                <a:cubicBezTo>
                  <a:pt x="687" y="10267"/>
                  <a:pt x="2160" y="5671"/>
                  <a:pt x="4959" y="3373"/>
                </a:cubicBezTo>
                <a:cubicBezTo>
                  <a:pt x="7758" y="1075"/>
                  <a:pt x="13384" y="-44"/>
                  <a:pt x="16978" y="1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98" name="Google Shape;98;p14"/>
          <p:cNvSpPr txBox="1"/>
          <p:nvPr/>
        </p:nvSpPr>
        <p:spPr>
          <a:xfrm>
            <a:off x="1351861" y="3265213"/>
            <a:ext cx="17337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Altair</a:t>
            </a:r>
            <a:endParaRPr sz="20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1351861" y="3767250"/>
            <a:ext cx="17337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Folium</a:t>
            </a:r>
            <a:endParaRPr sz="20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1031176" y="2728921"/>
            <a:ext cx="265329" cy="271392"/>
          </a:xfrm>
          <a:custGeom>
            <a:rect b="b" l="l" r="r" t="t"/>
            <a:pathLst>
              <a:path extrusionOk="0" h="32251" w="32308">
                <a:moveTo>
                  <a:pt x="16978" y="15"/>
                </a:moveTo>
                <a:cubicBezTo>
                  <a:pt x="20572" y="74"/>
                  <a:pt x="24019" y="1577"/>
                  <a:pt x="26523" y="3727"/>
                </a:cubicBezTo>
                <a:cubicBezTo>
                  <a:pt x="29027" y="5878"/>
                  <a:pt x="31325" y="9530"/>
                  <a:pt x="32002" y="12918"/>
                </a:cubicBezTo>
                <a:cubicBezTo>
                  <a:pt x="32680" y="16306"/>
                  <a:pt x="32149" y="21048"/>
                  <a:pt x="30588" y="24053"/>
                </a:cubicBezTo>
                <a:cubicBezTo>
                  <a:pt x="29027" y="27058"/>
                  <a:pt x="25963" y="29680"/>
                  <a:pt x="22634" y="30947"/>
                </a:cubicBezTo>
                <a:cubicBezTo>
                  <a:pt x="19305" y="32214"/>
                  <a:pt x="14062" y="32715"/>
                  <a:pt x="10615" y="31654"/>
                </a:cubicBezTo>
                <a:cubicBezTo>
                  <a:pt x="7168" y="30594"/>
                  <a:pt x="3692" y="27559"/>
                  <a:pt x="1954" y="24584"/>
                </a:cubicBezTo>
                <a:cubicBezTo>
                  <a:pt x="216" y="21609"/>
                  <a:pt x="-315" y="17337"/>
                  <a:pt x="186" y="13802"/>
                </a:cubicBezTo>
                <a:cubicBezTo>
                  <a:pt x="687" y="10267"/>
                  <a:pt x="2160" y="5671"/>
                  <a:pt x="4959" y="3373"/>
                </a:cubicBezTo>
                <a:cubicBezTo>
                  <a:pt x="7758" y="1075"/>
                  <a:pt x="13384" y="-44"/>
                  <a:pt x="16978" y="1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01" name="Google Shape;101;p14"/>
          <p:cNvSpPr/>
          <p:nvPr/>
        </p:nvSpPr>
        <p:spPr>
          <a:xfrm>
            <a:off x="1031176" y="3262321"/>
            <a:ext cx="265329" cy="271392"/>
          </a:xfrm>
          <a:custGeom>
            <a:rect b="b" l="l" r="r" t="t"/>
            <a:pathLst>
              <a:path extrusionOk="0" h="32251" w="32308">
                <a:moveTo>
                  <a:pt x="16978" y="15"/>
                </a:moveTo>
                <a:cubicBezTo>
                  <a:pt x="20572" y="74"/>
                  <a:pt x="24019" y="1577"/>
                  <a:pt x="26523" y="3727"/>
                </a:cubicBezTo>
                <a:cubicBezTo>
                  <a:pt x="29027" y="5878"/>
                  <a:pt x="31325" y="9530"/>
                  <a:pt x="32002" y="12918"/>
                </a:cubicBezTo>
                <a:cubicBezTo>
                  <a:pt x="32680" y="16306"/>
                  <a:pt x="32149" y="21048"/>
                  <a:pt x="30588" y="24053"/>
                </a:cubicBezTo>
                <a:cubicBezTo>
                  <a:pt x="29027" y="27058"/>
                  <a:pt x="25963" y="29680"/>
                  <a:pt x="22634" y="30947"/>
                </a:cubicBezTo>
                <a:cubicBezTo>
                  <a:pt x="19305" y="32214"/>
                  <a:pt x="14062" y="32715"/>
                  <a:pt x="10615" y="31654"/>
                </a:cubicBezTo>
                <a:cubicBezTo>
                  <a:pt x="7168" y="30594"/>
                  <a:pt x="3692" y="27559"/>
                  <a:pt x="1954" y="24584"/>
                </a:cubicBezTo>
                <a:cubicBezTo>
                  <a:pt x="216" y="21609"/>
                  <a:pt x="-315" y="17337"/>
                  <a:pt x="186" y="13802"/>
                </a:cubicBezTo>
                <a:cubicBezTo>
                  <a:pt x="687" y="10267"/>
                  <a:pt x="2160" y="5671"/>
                  <a:pt x="4959" y="3373"/>
                </a:cubicBezTo>
                <a:cubicBezTo>
                  <a:pt x="7758" y="1075"/>
                  <a:pt x="13384" y="-44"/>
                  <a:pt x="16978" y="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2" name="Google Shape;102;p14"/>
          <p:cNvSpPr/>
          <p:nvPr/>
        </p:nvSpPr>
        <p:spPr>
          <a:xfrm>
            <a:off x="1031176" y="3795721"/>
            <a:ext cx="265329" cy="271392"/>
          </a:xfrm>
          <a:custGeom>
            <a:rect b="b" l="l" r="r" t="t"/>
            <a:pathLst>
              <a:path extrusionOk="0" h="32251" w="32308">
                <a:moveTo>
                  <a:pt x="16978" y="15"/>
                </a:moveTo>
                <a:cubicBezTo>
                  <a:pt x="20572" y="74"/>
                  <a:pt x="24019" y="1577"/>
                  <a:pt x="26523" y="3727"/>
                </a:cubicBezTo>
                <a:cubicBezTo>
                  <a:pt x="29027" y="5878"/>
                  <a:pt x="31325" y="9530"/>
                  <a:pt x="32002" y="12918"/>
                </a:cubicBezTo>
                <a:cubicBezTo>
                  <a:pt x="32680" y="16306"/>
                  <a:pt x="32149" y="21048"/>
                  <a:pt x="30588" y="24053"/>
                </a:cubicBezTo>
                <a:cubicBezTo>
                  <a:pt x="29027" y="27058"/>
                  <a:pt x="25963" y="29680"/>
                  <a:pt x="22634" y="30947"/>
                </a:cubicBezTo>
                <a:cubicBezTo>
                  <a:pt x="19305" y="32214"/>
                  <a:pt x="14062" y="32715"/>
                  <a:pt x="10615" y="31654"/>
                </a:cubicBezTo>
                <a:cubicBezTo>
                  <a:pt x="7168" y="30594"/>
                  <a:pt x="3692" y="27559"/>
                  <a:pt x="1954" y="24584"/>
                </a:cubicBezTo>
                <a:cubicBezTo>
                  <a:pt x="216" y="21609"/>
                  <a:pt x="-315" y="17337"/>
                  <a:pt x="186" y="13802"/>
                </a:cubicBezTo>
                <a:cubicBezTo>
                  <a:pt x="687" y="10267"/>
                  <a:pt x="2160" y="5671"/>
                  <a:pt x="4959" y="3373"/>
                </a:cubicBezTo>
                <a:cubicBezTo>
                  <a:pt x="7758" y="1075"/>
                  <a:pt x="13384" y="-44"/>
                  <a:pt x="16978" y="15"/>
                </a:cubicBezTo>
                <a:close/>
              </a:path>
            </a:pathLst>
          </a:custGeom>
          <a:solidFill>
            <a:srgbClr val="69E781"/>
          </a:solidFill>
          <a:ln>
            <a:noFill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32"/>
          <p:cNvSpPr/>
          <p:nvPr/>
        </p:nvSpPr>
        <p:spPr>
          <a:xfrm>
            <a:off x="0" y="0"/>
            <a:ext cx="9144000" cy="1128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2"/>
          <p:cNvSpPr txBox="1"/>
          <p:nvPr>
            <p:ph type="title"/>
          </p:nvPr>
        </p:nvSpPr>
        <p:spPr>
          <a:xfrm>
            <a:off x="457200" y="27765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problema de los gráficos geográficos</a:t>
            </a:r>
            <a:endParaRPr/>
          </a:p>
        </p:txBody>
      </p:sp>
      <p:sp>
        <p:nvSpPr>
          <p:cNvPr id="709" name="Google Shape;709;p32"/>
          <p:cNvSpPr txBox="1"/>
          <p:nvPr/>
        </p:nvSpPr>
        <p:spPr>
          <a:xfrm>
            <a:off x="402887" y="1448375"/>
            <a:ext cx="8414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Inconsolata"/>
                <a:ea typeface="Inconsolata"/>
                <a:cs typeface="Inconsolata"/>
                <a:sym typeface="Inconsolata"/>
              </a:rPr>
              <a:t>Los datos provistos por datos.gov están incompletos, no todas las provincias tienen una geometría definida y otras tienen un alto número de puntos, a diferencia de los mapas norteamericanos que estiman una figura más simple con polígonos.</a:t>
            </a:r>
            <a:endParaRPr sz="1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10" name="Google Shape;710;p32"/>
          <p:cNvSpPr txBox="1"/>
          <p:nvPr/>
        </p:nvSpPr>
        <p:spPr>
          <a:xfrm>
            <a:off x="457200" y="2726200"/>
            <a:ext cx="3048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consolata"/>
              <a:buChar char="-"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Particularmente Provincia de Santa Cruz tiene una geometría definida incorrecta que se superpone al resto de las figuras.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711" name="Google Shape;7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8875" y="2464550"/>
            <a:ext cx="2373507" cy="251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3"/>
          <p:cNvSpPr/>
          <p:nvPr/>
        </p:nvSpPr>
        <p:spPr>
          <a:xfrm>
            <a:off x="0" y="0"/>
            <a:ext cx="9144000" cy="1128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3"/>
          <p:cNvSpPr txBox="1"/>
          <p:nvPr>
            <p:ph type="title"/>
          </p:nvPr>
        </p:nvSpPr>
        <p:spPr>
          <a:xfrm>
            <a:off x="457200" y="27765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problema de los gráficos geográficos</a:t>
            </a:r>
            <a:endParaRPr/>
          </a:p>
        </p:txBody>
      </p:sp>
      <p:sp>
        <p:nvSpPr>
          <p:cNvPr id="718" name="Google Shape;718;p33"/>
          <p:cNvSpPr txBox="1"/>
          <p:nvPr/>
        </p:nvSpPr>
        <p:spPr>
          <a:xfrm>
            <a:off x="489750" y="1230650"/>
            <a:ext cx="8164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Inconsolata"/>
                <a:ea typeface="Inconsolata"/>
                <a:cs typeface="Inconsolata"/>
                <a:sym typeface="Inconsolata"/>
              </a:rPr>
              <a:t>Utilizando los datos publicados en datos.gob.ar con Altair los resultados son los siguientes:</a:t>
            </a:r>
            <a:endParaRPr sz="150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719" name="Google Shape;7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850" y="1877150"/>
            <a:ext cx="2684394" cy="30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2254" y="1855025"/>
            <a:ext cx="2461096" cy="306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34"/>
          <p:cNvSpPr/>
          <p:nvPr/>
        </p:nvSpPr>
        <p:spPr>
          <a:xfrm>
            <a:off x="381000" y="340700"/>
            <a:ext cx="8351400" cy="71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34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  <a:solidFill>
            <a:srgbClr val="B6D7A8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Leaflet y Folium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727" name="Google Shape;727;p34"/>
          <p:cNvSpPr txBox="1"/>
          <p:nvPr/>
        </p:nvSpPr>
        <p:spPr>
          <a:xfrm>
            <a:off x="457200" y="1333875"/>
            <a:ext cx="822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. 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28" name="Google Shape;728;p34"/>
          <p:cNvSpPr txBox="1"/>
          <p:nvPr/>
        </p:nvSpPr>
        <p:spPr>
          <a:xfrm>
            <a:off x="918975" y="1333843"/>
            <a:ext cx="7315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Inconsolata"/>
                <a:ea typeface="Inconsolata"/>
                <a:cs typeface="Inconsolata"/>
                <a:sym typeface="Inconsolata"/>
              </a:rPr>
              <a:t>Leaflet es una librería para la creación de gráficos geográficos y aplicaciones de mapas web. Folium es un wrapper de esta librería que permite utilizarla en python. Provee una forma muy sencilla de crear mapas.</a:t>
            </a:r>
            <a:endParaRPr sz="150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729" name="Google Shape;7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3623" y="3532219"/>
            <a:ext cx="2480200" cy="124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3613" y="2715489"/>
            <a:ext cx="2561817" cy="877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9038" y="2618563"/>
            <a:ext cx="4714875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5"/>
          <p:cNvSpPr/>
          <p:nvPr/>
        </p:nvSpPr>
        <p:spPr>
          <a:xfrm>
            <a:off x="381000" y="340700"/>
            <a:ext cx="8351400" cy="71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5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  <a:solidFill>
            <a:srgbClr val="B6D7A8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Leaflet y Folium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738" name="Google Shape;738;p35"/>
          <p:cNvSpPr txBox="1"/>
          <p:nvPr/>
        </p:nvSpPr>
        <p:spPr>
          <a:xfrm>
            <a:off x="457200" y="1333875"/>
            <a:ext cx="822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. 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39" name="Google Shape;739;p35"/>
          <p:cNvSpPr txBox="1"/>
          <p:nvPr/>
        </p:nvSpPr>
        <p:spPr>
          <a:xfrm>
            <a:off x="4495000" y="2188975"/>
            <a:ext cx="4237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Inconsolata"/>
                <a:ea typeface="Inconsolata"/>
                <a:cs typeface="Inconsolata"/>
                <a:sym typeface="Inconsolata"/>
              </a:rPr>
              <a:t>Es posible crear rápidamente mapas que muestren las calles en una zona y definir zonas o </a:t>
            </a:r>
            <a:r>
              <a:rPr lang="en" sz="1500">
                <a:latin typeface="Inconsolata"/>
                <a:ea typeface="Inconsolata"/>
                <a:cs typeface="Inconsolata"/>
                <a:sym typeface="Inconsolata"/>
              </a:rPr>
              <a:t>perímetros</a:t>
            </a:r>
            <a:r>
              <a:rPr lang="en" sz="1500">
                <a:latin typeface="Inconsolata"/>
                <a:ea typeface="Inconsolata"/>
                <a:cs typeface="Inconsolata"/>
                <a:sym typeface="Inconsolata"/>
              </a:rPr>
              <a:t> en este. </a:t>
            </a:r>
            <a:endParaRPr sz="150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740" name="Google Shape;74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850" y="2189000"/>
            <a:ext cx="3352276" cy="28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838" y="1248450"/>
            <a:ext cx="6010275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7726" y="3151425"/>
            <a:ext cx="2792060" cy="177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36"/>
          <p:cNvSpPr/>
          <p:nvPr/>
        </p:nvSpPr>
        <p:spPr>
          <a:xfrm>
            <a:off x="381000" y="340700"/>
            <a:ext cx="8351400" cy="71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36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  <a:solidFill>
            <a:srgbClr val="B6D7A8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Leaflet y Folium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749" name="Google Shape;749;p36"/>
          <p:cNvSpPr txBox="1"/>
          <p:nvPr/>
        </p:nvSpPr>
        <p:spPr>
          <a:xfrm>
            <a:off x="457200" y="1333875"/>
            <a:ext cx="822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. 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50" name="Google Shape;750;p36"/>
          <p:cNvSpPr txBox="1"/>
          <p:nvPr/>
        </p:nvSpPr>
        <p:spPr>
          <a:xfrm>
            <a:off x="515000" y="1248838"/>
            <a:ext cx="508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Inconsolata"/>
                <a:ea typeface="Inconsolata"/>
                <a:cs typeface="Inconsolata"/>
                <a:sym typeface="Inconsolata"/>
              </a:rPr>
              <a:t>También</a:t>
            </a:r>
            <a:r>
              <a:rPr lang="en" sz="1500">
                <a:latin typeface="Inconsolata"/>
                <a:ea typeface="Inconsolata"/>
                <a:cs typeface="Inconsolata"/>
                <a:sym typeface="Inconsolata"/>
              </a:rPr>
              <a:t> es posible </a:t>
            </a:r>
            <a:r>
              <a:rPr lang="en" sz="1500">
                <a:latin typeface="Inconsolata"/>
                <a:ea typeface="Inconsolata"/>
                <a:cs typeface="Inconsolata"/>
                <a:sym typeface="Inconsolata"/>
              </a:rPr>
              <a:t>agregar</a:t>
            </a:r>
            <a:r>
              <a:rPr lang="en" sz="1500">
                <a:latin typeface="Inconsolata"/>
                <a:ea typeface="Inconsolata"/>
                <a:cs typeface="Inconsolata"/>
                <a:sym typeface="Inconsolata"/>
              </a:rPr>
              <a:t> marcadores de distintos tipos </a:t>
            </a:r>
            <a:endParaRPr sz="150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751" name="Google Shape;7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000" y="2083775"/>
            <a:ext cx="4032078" cy="270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2628" y="2083788"/>
            <a:ext cx="4292122" cy="2559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37"/>
          <p:cNvSpPr/>
          <p:nvPr/>
        </p:nvSpPr>
        <p:spPr>
          <a:xfrm>
            <a:off x="381000" y="340700"/>
            <a:ext cx="8351400" cy="71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37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  <a:solidFill>
            <a:srgbClr val="B6D7A8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Folium: coordenadas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759" name="Google Shape;759;p37"/>
          <p:cNvSpPr txBox="1"/>
          <p:nvPr/>
        </p:nvSpPr>
        <p:spPr>
          <a:xfrm>
            <a:off x="457200" y="1333875"/>
            <a:ext cx="8229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Inconsolata"/>
                <a:ea typeface="Inconsolata"/>
                <a:cs typeface="Inconsolata"/>
                <a:sym typeface="Inconsolata"/>
              </a:rPr>
              <a:t>La librería requiere el uso de coordenadas para la creación de los mapas</a:t>
            </a:r>
            <a:r>
              <a:rPr lang="en" sz="1500">
                <a:latin typeface="Inconsolata"/>
                <a:ea typeface="Inconsolata"/>
                <a:cs typeface="Inconsolata"/>
                <a:sym typeface="Inconsolata"/>
              </a:rPr>
              <a:t>. C</a:t>
            </a:r>
            <a:r>
              <a:rPr lang="en" sz="1500">
                <a:latin typeface="Inconsolata"/>
                <a:ea typeface="Inconsolata"/>
                <a:cs typeface="Inconsolata"/>
                <a:sym typeface="Inconsolata"/>
              </a:rPr>
              <a:t>ómo normalmente los datos no contienen coordenadas sino direcciones en lenguaje natural. Es necesario entonces incorporar un módulo que transforme estás direcciones en coordenadas graficables.</a:t>
            </a:r>
            <a:endParaRPr sz="150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760" name="Google Shape;76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438" y="2594475"/>
            <a:ext cx="7477125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37"/>
          <p:cNvSpPr txBox="1"/>
          <p:nvPr/>
        </p:nvSpPr>
        <p:spPr>
          <a:xfrm>
            <a:off x="765500" y="4122850"/>
            <a:ext cx="592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https://geopy.readthedocs.io/en/stable/#geopy.geocoders.Nominatim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/>
          <p:nvPr/>
        </p:nvSpPr>
        <p:spPr>
          <a:xfrm>
            <a:off x="381000" y="340700"/>
            <a:ext cx="8351400" cy="71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5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  <a:solidFill>
            <a:srgbClr val="EAD1D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MatPlotLib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09" name="Google Shape;109;p15"/>
          <p:cNvSpPr txBox="1"/>
          <p:nvPr>
            <p:ph idx="1" type="body"/>
          </p:nvPr>
        </p:nvSpPr>
        <p:spPr>
          <a:xfrm>
            <a:off x="5511300" y="4396225"/>
            <a:ext cx="3057000" cy="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Python Data Science Handbook</a:t>
            </a:r>
            <a:endParaRPr sz="160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10" name="Google Shape;11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4687" y="1553862"/>
            <a:ext cx="2170225" cy="284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2275" y="3517200"/>
            <a:ext cx="2439450" cy="162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/>
          <p:nvPr/>
        </p:nvSpPr>
        <p:spPr>
          <a:xfrm>
            <a:off x="832500" y="1333875"/>
            <a:ext cx="4678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MatPlotLib provee una sintaxis e interfaz muy similar a MatLab. Y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también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provee una sintaxis orientada a objetos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13" name="Google Shape;11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675" y="2277525"/>
            <a:ext cx="3249351" cy="242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/>
          <p:nvPr/>
        </p:nvSpPr>
        <p:spPr>
          <a:xfrm>
            <a:off x="381000" y="340700"/>
            <a:ext cx="8351400" cy="71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6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  <a:solidFill>
            <a:srgbClr val="EAD1D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MatPlotLib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457200" y="1333875"/>
            <a:ext cx="822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Permite crear muchos tipos de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gráficos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para la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visualización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de datos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estadísticos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. 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21" name="Google Shape;121;p16"/>
          <p:cNvSpPr txBox="1"/>
          <p:nvPr/>
        </p:nvSpPr>
        <p:spPr>
          <a:xfrm>
            <a:off x="537175" y="1893550"/>
            <a:ext cx="19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Inconsolata"/>
                <a:ea typeface="Inconsolata"/>
                <a:cs typeface="Inconsolata"/>
                <a:sym typeface="Inconsolata"/>
              </a:rPr>
              <a:t>Graficos de lineas</a:t>
            </a:r>
            <a:endParaRPr i="1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22" name="Google Shape;122;p16"/>
          <p:cNvSpPr txBox="1"/>
          <p:nvPr/>
        </p:nvSpPr>
        <p:spPr>
          <a:xfrm>
            <a:off x="4933275" y="1893550"/>
            <a:ext cx="19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Inconsolata"/>
                <a:ea typeface="Inconsolata"/>
                <a:cs typeface="Inconsolata"/>
                <a:sym typeface="Inconsolata"/>
              </a:rPr>
              <a:t>Histogramas</a:t>
            </a:r>
            <a:endParaRPr i="1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23" name="Google Shape;12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450" y="2453225"/>
            <a:ext cx="2779900" cy="18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3825" y="2453225"/>
            <a:ext cx="2301175" cy="16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175" y="2376651"/>
            <a:ext cx="2301175" cy="177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/>
          <p:nvPr/>
        </p:nvSpPr>
        <p:spPr>
          <a:xfrm>
            <a:off x="381000" y="340700"/>
            <a:ext cx="8351400" cy="71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7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  <a:solidFill>
            <a:srgbClr val="EAD1D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MatPlotLib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32" name="Google Shape;13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2352850"/>
            <a:ext cx="3009974" cy="214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7173" y="2782611"/>
            <a:ext cx="5454250" cy="17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7"/>
          <p:cNvSpPr txBox="1"/>
          <p:nvPr/>
        </p:nvSpPr>
        <p:spPr>
          <a:xfrm>
            <a:off x="457200" y="1289225"/>
            <a:ext cx="545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Gráficos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simples pueden implicar bastante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código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por la naturaleza customizable de la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librería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/>
          <p:nvPr/>
        </p:nvSpPr>
        <p:spPr>
          <a:xfrm>
            <a:off x="381000" y="340700"/>
            <a:ext cx="8351400" cy="71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8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Seaborn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41" name="Google Shape;141;p18"/>
          <p:cNvSpPr txBox="1"/>
          <p:nvPr>
            <p:ph idx="1" type="body"/>
          </p:nvPr>
        </p:nvSpPr>
        <p:spPr>
          <a:xfrm>
            <a:off x="381000" y="1421420"/>
            <a:ext cx="4776000" cy="15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Está</a:t>
            </a:r>
            <a:r>
              <a:rPr lang="en" sz="15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basada en MatPlotLib pero provee una interfaz </a:t>
            </a:r>
            <a:r>
              <a:rPr lang="en" sz="15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más</a:t>
            </a:r>
            <a:r>
              <a:rPr lang="en" sz="15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amigable, los </a:t>
            </a:r>
            <a:r>
              <a:rPr lang="en" sz="15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gráficos</a:t>
            </a:r>
            <a:r>
              <a:rPr lang="en" sz="15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producidos no solo se ven mejor sino que son </a:t>
            </a:r>
            <a:r>
              <a:rPr lang="en" sz="15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más</a:t>
            </a:r>
            <a:r>
              <a:rPr lang="en" sz="15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5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fáciles</a:t>
            </a:r>
            <a:r>
              <a:rPr lang="en" sz="15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de crear. La desventaja es que hay menos posibilidades para la </a:t>
            </a:r>
            <a:r>
              <a:rPr lang="en" sz="15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customización de los gráficos</a:t>
            </a:r>
            <a:r>
              <a:rPr lang="en" sz="15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endParaRPr sz="1500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42" name="Google Shape;14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3325" y="1264438"/>
            <a:ext cx="2614625" cy="26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3160750"/>
            <a:ext cx="3675975" cy="166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9375" y="3147320"/>
            <a:ext cx="1871550" cy="1766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/>
          <p:nvPr/>
        </p:nvSpPr>
        <p:spPr>
          <a:xfrm>
            <a:off x="381000" y="340700"/>
            <a:ext cx="8351400" cy="71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9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Seaborn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51" name="Google Shape;151;p19"/>
          <p:cNvSpPr txBox="1"/>
          <p:nvPr>
            <p:ph idx="1" type="body"/>
          </p:nvPr>
        </p:nvSpPr>
        <p:spPr>
          <a:xfrm>
            <a:off x="457200" y="1354275"/>
            <a:ext cx="7918500" cy="6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Los distintos tipos de </a:t>
            </a:r>
            <a:r>
              <a:rPr lang="en" sz="15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gráficos</a:t>
            </a:r>
            <a:r>
              <a:rPr lang="en" sz="15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ya vienen definidos en la misma sintaxis, haciendo que la </a:t>
            </a:r>
            <a:r>
              <a:rPr lang="en" sz="15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creación</a:t>
            </a:r>
            <a:r>
              <a:rPr lang="en" sz="15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de estos sea mucho </a:t>
            </a:r>
            <a:r>
              <a:rPr lang="en" sz="15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más</a:t>
            </a:r>
            <a:r>
              <a:rPr lang="en" sz="15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simple.</a:t>
            </a:r>
            <a:endParaRPr sz="1500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52" name="Google Shape;15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3050" y="2992725"/>
            <a:ext cx="1945200" cy="194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150" y="2166975"/>
            <a:ext cx="5529250" cy="284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/>
          <p:nvPr/>
        </p:nvSpPr>
        <p:spPr>
          <a:xfrm>
            <a:off x="381000" y="340700"/>
            <a:ext cx="8351400" cy="71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0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Comparemos: Matplotlib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60" name="Google Shape;16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306825"/>
            <a:ext cx="5144676" cy="309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1876" y="1306825"/>
            <a:ext cx="3237325" cy="3041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/>
          <p:nvPr/>
        </p:nvSpPr>
        <p:spPr>
          <a:xfrm>
            <a:off x="381000" y="340700"/>
            <a:ext cx="8351400" cy="71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1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Comparemos: Seaborn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68" name="Google Shape;16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0999" y="1790750"/>
            <a:ext cx="3295265" cy="327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266863"/>
            <a:ext cx="6553200" cy="5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oodle Statistics Infographics by Slidesgo">
  <a:themeElements>
    <a:clrScheme name="Simple Light">
      <a:dk1>
        <a:srgbClr val="000000"/>
      </a:dk1>
      <a:lt1>
        <a:srgbClr val="FFFFFF"/>
      </a:lt1>
      <a:dk2>
        <a:srgbClr val="FCD481"/>
      </a:dk2>
      <a:lt2>
        <a:srgbClr val="00B6C5"/>
      </a:lt2>
      <a:accent1>
        <a:srgbClr val="F46787"/>
      </a:accent1>
      <a:accent2>
        <a:srgbClr val="FDC2C0"/>
      </a:accent2>
      <a:accent3>
        <a:srgbClr val="B28EFC"/>
      </a:accent3>
      <a:accent4>
        <a:srgbClr val="D9D9D9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